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8" r:id="rId1"/>
    <p:sldMasterId id="2147483700" r:id="rId2"/>
  </p:sldMasterIdLst>
  <p:notesMasterIdLst>
    <p:notesMasterId r:id="rId23"/>
  </p:notesMasterIdLst>
  <p:sldIdLst>
    <p:sldId id="3228" r:id="rId3"/>
    <p:sldId id="3230" r:id="rId4"/>
    <p:sldId id="3229" r:id="rId5"/>
    <p:sldId id="507" r:id="rId6"/>
    <p:sldId id="501" r:id="rId7"/>
    <p:sldId id="471" r:id="rId8"/>
    <p:sldId id="3226" r:id="rId9"/>
    <p:sldId id="3224" r:id="rId10"/>
    <p:sldId id="3231" r:id="rId11"/>
    <p:sldId id="3232" r:id="rId12"/>
    <p:sldId id="472" r:id="rId13"/>
    <p:sldId id="505" r:id="rId14"/>
    <p:sldId id="3227" r:id="rId15"/>
    <p:sldId id="3236" r:id="rId16"/>
    <p:sldId id="3234" r:id="rId17"/>
    <p:sldId id="3235" r:id="rId18"/>
    <p:sldId id="3237" r:id="rId19"/>
    <p:sldId id="3238" r:id="rId20"/>
    <p:sldId id="3239" r:id="rId21"/>
    <p:sldId id="271" r:id="rId22"/>
  </p:sldIdLst>
  <p:sldSz cx="12192000" cy="6858000"/>
  <p:notesSz cx="6858000" cy="9144000"/>
  <p:embeddedFontLst>
    <p:embeddedFont>
      <p:font typeface="Calibri Light" pitchFamily="34" charset="0"/>
      <p:regular r:id="rId24"/>
      <p:italic r:id="rId25"/>
    </p:embeddedFont>
    <p:embeddedFont>
      <p:font typeface="VNI-Avo" pitchFamily="2" charset="0"/>
      <p:regular r:id="rId26"/>
      <p:bold r:id="rId27"/>
      <p:italic r:id="rId28"/>
      <p:boldItalic r:id="rId29"/>
    </p:embeddedFont>
    <p:embeddedFont>
      <p:font typeface="HP001 Kieu 1" charset="-93"/>
      <p:boldItalic r:id="rId30"/>
    </p:embeddedFont>
    <p:embeddedFont>
      <p:font typeface="Calibri" pitchFamily="34" charset="0"/>
      <p:regular r:id="rId31"/>
      <p:bold r:id="rId32"/>
      <p:italic r:id="rId33"/>
      <p:boldItalic r:id="rId34"/>
    </p:embeddedFont>
    <p:embeddedFont>
      <p:font typeface="等线" charset="-122"/>
      <p:regular r:id="rId35"/>
      <p:bold r:id="rId36"/>
    </p:embeddedFont>
    <p:embeddedFont>
      <p:font typeface="UTM Avo" pitchFamily="18" charset="0"/>
      <p:regular r:id="rId37"/>
      <p:bold r:id="rId38"/>
      <p:italic r:id="rId39"/>
      <p:boldItalic r:id="rId40"/>
    </p:embeddedFont>
    <p:embeddedFont>
      <p:font typeface="Constantia" pitchFamily="18" charset="0"/>
      <p:regular r:id="rId41"/>
      <p:bold r:id="rId42"/>
      <p:italic r:id="rId43"/>
      <p:boldItalic r:id="rId4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-756" y="13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3.fntdata"/><Relationship Id="rId39" Type="http://schemas.openxmlformats.org/officeDocument/2006/relationships/font" Target="fonts/font16.fntdata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font" Target="fonts/font11.fntdata"/><Relationship Id="rId42" Type="http://schemas.openxmlformats.org/officeDocument/2006/relationships/font" Target="fonts/font19.fntdata"/><Relationship Id="rId47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38" Type="http://schemas.openxmlformats.org/officeDocument/2006/relationships/font" Target="fonts/font15.fntdata"/><Relationship Id="rId46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6.fntdata"/><Relationship Id="rId41" Type="http://schemas.openxmlformats.org/officeDocument/2006/relationships/font" Target="fonts/font1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font" Target="fonts/font14.fntdata"/><Relationship Id="rId40" Type="http://schemas.openxmlformats.org/officeDocument/2006/relationships/font" Target="fonts/font17.fntdata"/><Relationship Id="rId45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36" Type="http://schemas.openxmlformats.org/officeDocument/2006/relationships/font" Target="fonts/font13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8.fntdata"/><Relationship Id="rId44" Type="http://schemas.openxmlformats.org/officeDocument/2006/relationships/font" Target="fonts/font21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font" Target="fonts/font12.fntdata"/><Relationship Id="rId43" Type="http://schemas.openxmlformats.org/officeDocument/2006/relationships/font" Target="fonts/font20.fntdata"/><Relationship Id="rId48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8940757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0D9430-8BE5-4EE2-8DE9-20E42445A7F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45328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725CAE2-AFFB-4972-80A2-3BF6160BA3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78DAFD3A-B519-4FFC-9727-73105734B8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E3FC061-9452-451A-AA0D-D14E1F28FF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99CB8-71E6-413B-B105-BF095282F13E}" type="datetimeFigureOut">
              <a:rPr lang="en-US" smtClean="0"/>
              <a:t>1/12/2022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94360E3-2DD9-4F2C-9740-CE13B95907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DAE9617-1338-4C23-92E7-9285389507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69F67-37F9-4588-9659-6CDE9168F1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006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79BEF73-D133-4E6C-9818-D3E49060B8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3663BD54-4811-41B2-9F32-D0E55E1684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BE894AA-D64A-4526-823B-39DA4FEE69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99CB8-71E6-413B-B105-BF095282F13E}" type="datetimeFigureOut">
              <a:rPr lang="en-US" smtClean="0"/>
              <a:t>1/12/2022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0C1A7F6A-4172-4100-8D7B-A415D07017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8D7E708B-3BE0-418D-A829-917D5E352E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69F67-37F9-4588-9659-6CDE9168F1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5579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D8D1928B-7F03-41B1-BC4B-55AD0FEF155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BE122697-2877-477E-ACFA-C69F67124C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AB6244F-7699-457F-BA80-5AA9EFDAE0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99CB8-71E6-413B-B105-BF095282F13E}" type="datetimeFigureOut">
              <a:rPr lang="en-US" smtClean="0"/>
              <a:t>1/12/2022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4D13F0E-9625-44DF-B5E9-3F8E97549C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680E42FA-49E6-440F-B09F-ED95C2D797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69F67-37F9-4588-9659-6CDE9168F1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2388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20643"/>
            <a:ext cx="12184879" cy="6816715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2" name="Google Shape;22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2567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35;p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6" name="Google Shape;36;p1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675011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2" name="Google Shape;42;p1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3" name="Google Shape;43;p1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4" name="Google Shape;44;p1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5" name="Google Shape;45;p1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47" name="Google Shape;47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48" name="Google Shape;48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  <p:pic>
        <p:nvPicPr>
          <p:cNvPr id="49" name="Google Shape;49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8651"/>
            <a:ext cx="12191999" cy="68206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815898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F75A5E0-2AFF-4AB5-ACE6-7DA7CD466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75F03E5-824A-4731-8801-F2B2084D9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222486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16033B0-8A71-4D49-A970-32B04DA4E1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D439278-74C9-4244-B5D4-C779029FE7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42B594CA-F2F1-4C87-A914-3E95C57043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99CB8-71E6-413B-B105-BF095282F13E}" type="datetimeFigureOut">
              <a:rPr lang="en-US" smtClean="0"/>
              <a:t>1/12/2022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DD5884C-1F32-48A6-B49B-69138C98A1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6E505C6E-0CDB-4123-B4F1-8F0C3206B0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69F67-37F9-4588-9659-6CDE9168F1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8569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8E5FF95-283B-4E0D-B7D0-5295B622A2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8BAD54E8-84A4-4746-9029-BC8A507447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41400B92-FB06-4513-97E9-2E8696EFC7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99CB8-71E6-413B-B105-BF095282F13E}" type="datetimeFigureOut">
              <a:rPr lang="en-US" smtClean="0"/>
              <a:t>1/12/2022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749C534-2254-42A2-BE39-A15434F23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2DA0A3A-D7DB-4E65-8F69-2629A01AF4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69F67-37F9-4588-9659-6CDE9168F1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5959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110B6BE-A65D-420D-A2C2-32D26EAABC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7A861C8-C24B-4801-B841-30A7A9234B5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6C916B13-BC3F-4724-A95B-A27B107DEC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73062FD8-529E-41A1-B899-2FD38CD310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99CB8-71E6-413B-B105-BF095282F13E}" type="datetimeFigureOut">
              <a:rPr lang="en-US" smtClean="0"/>
              <a:t>1/12/2022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CF6BC536-6F5D-4B2D-AA43-5D6BB5FAE0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321428C5-D71F-446A-B74B-FEE431D7EE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69F67-37F9-4588-9659-6CDE9168F1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9783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1025A59-ED17-493B-A256-3B546C74AB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BCD3633D-5481-423B-A1D1-A0181693A4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4C1F54EB-940E-410F-BC18-F7E7561749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C4A631E4-71E3-49BC-989A-F54BBF9041B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57C3C6B9-3175-484A-AA4B-DC4FAE6C515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A83BA27F-C9ED-4BA5-92C8-ECA7751B16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99CB8-71E6-413B-B105-BF095282F13E}" type="datetimeFigureOut">
              <a:rPr lang="en-US" smtClean="0"/>
              <a:t>1/12/2022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7A02342E-4B8C-48B7-8A00-158220D420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A3A605A7-05FA-49C3-A245-236DC0876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69F67-37F9-4588-9659-6CDE9168F1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156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930C95A-2A82-4299-A58B-3C1DF1DA7A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E74A2463-8190-416B-9399-805D7FAA7D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99CB8-71E6-413B-B105-BF095282F13E}" type="datetimeFigureOut">
              <a:rPr lang="en-US" smtClean="0"/>
              <a:t>1/12/2022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B7FA0EB3-A986-43FE-93DD-EAB3C48DAA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E278E4D0-3D61-425C-9612-CB574373D8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69F67-37F9-4588-9659-6CDE9168F1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5756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3894898B-300C-432F-BD4F-C222FBC45E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99CB8-71E6-413B-B105-BF095282F13E}" type="datetimeFigureOut">
              <a:rPr lang="en-US" smtClean="0"/>
              <a:t>1/12/2022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6A31B474-D62E-43E8-B566-00E72148A8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D8F70D1A-82D0-4AAD-A9E2-AF1D0BCACE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69F67-37F9-4588-9659-6CDE9168F1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0354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B330C48-6117-4ABE-B3AD-5075D3009D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D572764-B9E2-4096-822E-88D772D12F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B0F2EAD1-B9C9-4942-BC09-8AD4A9B18C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89DC5F23-20A2-40D2-89A8-8821E06999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99CB8-71E6-413B-B105-BF095282F13E}" type="datetimeFigureOut">
              <a:rPr lang="en-US" smtClean="0"/>
              <a:t>1/12/2022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E2AC19B1-6B32-4047-8554-167C109C2D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A8372466-938D-40B4-9B43-F066E11933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69F67-37F9-4588-9659-6CDE9168F1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9189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7E36B73-1A23-4AEF-9057-82DA8C27A3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7EF5EBF1-39CB-4B46-8A92-69199DBFC10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753CAC2D-4C4C-4CE3-BBFC-A3889E155E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58D01333-3B65-45B6-AADB-4927082EDB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99CB8-71E6-413B-B105-BF095282F13E}" type="datetimeFigureOut">
              <a:rPr lang="en-US" smtClean="0"/>
              <a:t>1/12/2022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0D874FBC-4C10-4F95-A342-B8B6ED5415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908BC00F-99D0-499C-8DAF-93DB46433C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69F67-37F9-4588-9659-6CDE9168F1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3090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70354031-1551-4EA4-A22B-A8B4AD97FE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4F88B61D-0A62-41D5-8C09-068EFE1C01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4DEE4C65-3BED-49EB-B760-5DD35BD41BE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799CB8-71E6-413B-B105-BF095282F13E}" type="datetimeFigureOut">
              <a:rPr lang="en-US" smtClean="0"/>
              <a:t>1/12/2022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29B43A8-76F6-4E6F-95B4-4F3DA7578AA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25F03DD-A58E-4615-8885-67E24011F4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D69F67-37F9-4588-9659-6CDE9168F1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108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en-US"/>
          </a:p>
        </p:txBody>
      </p:sp>
      <p:sp>
        <p:nvSpPr>
          <p:cNvPr id="9" name="Google Shape;9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en-US"/>
          </a:p>
        </p:txBody>
      </p:sp>
      <p:sp>
        <p:nvSpPr>
          <p:cNvPr id="10" name="Google Shape;10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33795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02" r:id="rId1"/>
    <p:sldLayoutId id="2147483704" r:id="rId2"/>
    <p:sldLayoutId id="2147483705" r:id="rId3"/>
    <p:sldLayoutId id="2147483706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18" Type="http://schemas.openxmlformats.org/officeDocument/2006/relationships/image" Target="../media/image1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7.png"/><Relationship Id="rId20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19" Type="http://schemas.openxmlformats.org/officeDocument/2006/relationships/image" Target="../media/image20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jpeg"/><Relationship Id="rId5" Type="http://schemas.openxmlformats.org/officeDocument/2006/relationships/slide" Target="slide14.xml"/><Relationship Id="rId4" Type="http://schemas.openxmlformats.org/officeDocument/2006/relationships/image" Target="../media/image48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Relationship Id="rId9" Type="http://schemas.openxmlformats.org/officeDocument/2006/relationships/image" Target="../media/image22.w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22.w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slide" Target="slide4.xml"/><Relationship Id="rId3" Type="http://schemas.openxmlformats.org/officeDocument/2006/relationships/image" Target="../media/image28.jpeg"/><Relationship Id="rId7" Type="http://schemas.openxmlformats.org/officeDocument/2006/relationships/image" Target="../media/image31.png"/><Relationship Id="rId12" Type="http://schemas.openxmlformats.org/officeDocument/2006/relationships/slide" Target="slide19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5" Type="http://schemas.microsoft.com/office/2007/relationships/hdphoto" Target="../media/hdphoto1.wdp"/><Relationship Id="rId10" Type="http://schemas.openxmlformats.org/officeDocument/2006/relationships/image" Target="../media/image34.png"/><Relationship Id="rId4" Type="http://schemas.openxmlformats.org/officeDocument/2006/relationships/image" Target="../media/image29.png"/><Relationship Id="rId9" Type="http://schemas.openxmlformats.org/officeDocument/2006/relationships/image" Target="../media/image33.png"/><Relationship Id="rId14" Type="http://schemas.openxmlformats.org/officeDocument/2006/relationships/image" Target="../media/image3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Relationship Id="rId9" Type="http://schemas.openxmlformats.org/officeDocument/2006/relationships/image" Target="../media/image22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图片 85">
            <a:extLst>
              <a:ext uri="{FF2B5EF4-FFF2-40B4-BE49-F238E27FC236}">
                <a16:creationId xmlns="" xmlns:a16="http://schemas.microsoft.com/office/drawing/2014/main" id="{D7B7CFE0-8F74-4D40-B347-BFA6E69AFF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3198" y="5222858"/>
            <a:ext cx="988607" cy="1524391"/>
          </a:xfrm>
          <a:prstGeom prst="rect">
            <a:avLst/>
          </a:prstGeom>
        </p:spPr>
      </p:pic>
      <p:pic>
        <p:nvPicPr>
          <p:cNvPr id="72" name="图片 71">
            <a:extLst>
              <a:ext uri="{FF2B5EF4-FFF2-40B4-BE49-F238E27FC236}">
                <a16:creationId xmlns="" xmlns:a16="http://schemas.microsoft.com/office/drawing/2014/main" id="{850A5876-3BA9-4032-8245-0ED5D07082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51739" y="4967813"/>
            <a:ext cx="1959932" cy="2191529"/>
          </a:xfrm>
          <a:prstGeom prst="rect">
            <a:avLst/>
          </a:prstGeom>
        </p:spPr>
      </p:pic>
      <p:pic>
        <p:nvPicPr>
          <p:cNvPr id="73" name="图片 72">
            <a:extLst>
              <a:ext uri="{FF2B5EF4-FFF2-40B4-BE49-F238E27FC236}">
                <a16:creationId xmlns="" xmlns:a16="http://schemas.microsoft.com/office/drawing/2014/main" id="{A2194861-2222-4D37-9B9B-DA1A254D7BF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25516" y="5365295"/>
            <a:ext cx="829601" cy="1600438"/>
          </a:xfrm>
          <a:prstGeom prst="rect">
            <a:avLst/>
          </a:prstGeom>
        </p:spPr>
      </p:pic>
      <p:pic>
        <p:nvPicPr>
          <p:cNvPr id="74" name="图片 73">
            <a:extLst>
              <a:ext uri="{FF2B5EF4-FFF2-40B4-BE49-F238E27FC236}">
                <a16:creationId xmlns="" xmlns:a16="http://schemas.microsoft.com/office/drawing/2014/main" id="{5FC71F64-3410-42A9-9E39-E2712536443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41839" y="5172397"/>
            <a:ext cx="929844" cy="1794012"/>
          </a:xfrm>
          <a:prstGeom prst="rect">
            <a:avLst/>
          </a:prstGeom>
        </p:spPr>
      </p:pic>
      <p:pic>
        <p:nvPicPr>
          <p:cNvPr id="75" name="图片 74">
            <a:extLst>
              <a:ext uri="{FF2B5EF4-FFF2-40B4-BE49-F238E27FC236}">
                <a16:creationId xmlns="" xmlns:a16="http://schemas.microsoft.com/office/drawing/2014/main" id="{B67111E5-442F-4BB3-991F-4282255F3A5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36147" y="5446186"/>
            <a:ext cx="988607" cy="1520934"/>
          </a:xfrm>
          <a:prstGeom prst="rect">
            <a:avLst/>
          </a:prstGeom>
        </p:spPr>
      </p:pic>
      <p:pic>
        <p:nvPicPr>
          <p:cNvPr id="76" name="图片 75">
            <a:extLst>
              <a:ext uri="{FF2B5EF4-FFF2-40B4-BE49-F238E27FC236}">
                <a16:creationId xmlns="" xmlns:a16="http://schemas.microsoft.com/office/drawing/2014/main" id="{58E96149-7108-426E-AFF5-2E663D5FB0D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438664" y="5359250"/>
            <a:ext cx="1237487" cy="1272054"/>
          </a:xfrm>
          <a:prstGeom prst="rect">
            <a:avLst/>
          </a:prstGeom>
        </p:spPr>
      </p:pic>
      <p:pic>
        <p:nvPicPr>
          <p:cNvPr id="77" name="图片 76">
            <a:extLst>
              <a:ext uri="{FF2B5EF4-FFF2-40B4-BE49-F238E27FC236}">
                <a16:creationId xmlns="" xmlns:a16="http://schemas.microsoft.com/office/drawing/2014/main" id="{9FD36772-EA3B-4D1A-81FF-32149C6DA46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794797" y="5414844"/>
            <a:ext cx="877994" cy="1569328"/>
          </a:xfrm>
          <a:prstGeom prst="rect">
            <a:avLst/>
          </a:prstGeom>
        </p:spPr>
      </p:pic>
      <p:pic>
        <p:nvPicPr>
          <p:cNvPr id="78" name="图片 77">
            <a:extLst>
              <a:ext uri="{FF2B5EF4-FFF2-40B4-BE49-F238E27FC236}">
                <a16:creationId xmlns="" xmlns:a16="http://schemas.microsoft.com/office/drawing/2014/main" id="{276FA5E7-F07A-43BF-BDC4-E590B27671D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46585" y="6213524"/>
            <a:ext cx="418257" cy="428627"/>
          </a:xfrm>
          <a:prstGeom prst="rect">
            <a:avLst/>
          </a:prstGeom>
        </p:spPr>
      </p:pic>
      <p:pic>
        <p:nvPicPr>
          <p:cNvPr id="79" name="图片 78">
            <a:extLst>
              <a:ext uri="{FF2B5EF4-FFF2-40B4-BE49-F238E27FC236}">
                <a16:creationId xmlns="" xmlns:a16="http://schemas.microsoft.com/office/drawing/2014/main" id="{E894F360-A9F0-4A42-80D8-3D9FFE35D20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189999" y="6424500"/>
            <a:ext cx="338754" cy="598004"/>
          </a:xfrm>
          <a:prstGeom prst="rect">
            <a:avLst/>
          </a:prstGeom>
        </p:spPr>
      </p:pic>
      <p:pic>
        <p:nvPicPr>
          <p:cNvPr id="80" name="图片 79">
            <a:extLst>
              <a:ext uri="{FF2B5EF4-FFF2-40B4-BE49-F238E27FC236}">
                <a16:creationId xmlns="" xmlns:a16="http://schemas.microsoft.com/office/drawing/2014/main" id="{573CC78A-1868-4003-9BAB-23A2A99A4855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004087" y="5999848"/>
            <a:ext cx="383691" cy="954041"/>
          </a:xfrm>
          <a:prstGeom prst="rect">
            <a:avLst/>
          </a:prstGeom>
        </p:spPr>
      </p:pic>
      <p:pic>
        <p:nvPicPr>
          <p:cNvPr id="81" name="图片 80">
            <a:extLst>
              <a:ext uri="{FF2B5EF4-FFF2-40B4-BE49-F238E27FC236}">
                <a16:creationId xmlns="" xmlns:a16="http://schemas.microsoft.com/office/drawing/2014/main" id="{CE5CD477-71C6-4665-9EDE-6D2F17F98C10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433490" y="6143590"/>
            <a:ext cx="345667" cy="864167"/>
          </a:xfrm>
          <a:prstGeom prst="rect">
            <a:avLst/>
          </a:prstGeom>
        </p:spPr>
      </p:pic>
      <p:pic>
        <p:nvPicPr>
          <p:cNvPr id="82" name="图片 81">
            <a:extLst>
              <a:ext uri="{FF2B5EF4-FFF2-40B4-BE49-F238E27FC236}">
                <a16:creationId xmlns="" xmlns:a16="http://schemas.microsoft.com/office/drawing/2014/main" id="{58992810-63D7-49DD-A8BD-9D01A1A26289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0035777" y="6225552"/>
            <a:ext cx="414800" cy="428627"/>
          </a:xfrm>
          <a:prstGeom prst="rect">
            <a:avLst/>
          </a:prstGeom>
        </p:spPr>
      </p:pic>
      <p:pic>
        <p:nvPicPr>
          <p:cNvPr id="83" name="图片 82">
            <a:extLst>
              <a:ext uri="{FF2B5EF4-FFF2-40B4-BE49-F238E27FC236}">
                <a16:creationId xmlns="" xmlns:a16="http://schemas.microsoft.com/office/drawing/2014/main" id="{563B4DB3-D2BA-425E-98E8-5DF204D9EFC7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844337" y="5873403"/>
            <a:ext cx="383691" cy="954041"/>
          </a:xfrm>
          <a:prstGeom prst="rect">
            <a:avLst/>
          </a:prstGeom>
        </p:spPr>
      </p:pic>
      <p:pic>
        <p:nvPicPr>
          <p:cNvPr id="84" name="图片 83">
            <a:extLst>
              <a:ext uri="{FF2B5EF4-FFF2-40B4-BE49-F238E27FC236}">
                <a16:creationId xmlns="" xmlns:a16="http://schemas.microsoft.com/office/drawing/2014/main" id="{F8DDBB8E-C196-48CE-B0CD-E27BB50E76E2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994669" y="6177740"/>
            <a:ext cx="718988" cy="874538"/>
          </a:xfrm>
          <a:prstGeom prst="rect">
            <a:avLst/>
          </a:prstGeom>
        </p:spPr>
      </p:pic>
      <p:pic>
        <p:nvPicPr>
          <p:cNvPr id="85" name="图片 84">
            <a:extLst>
              <a:ext uri="{FF2B5EF4-FFF2-40B4-BE49-F238E27FC236}">
                <a16:creationId xmlns="" xmlns:a16="http://schemas.microsoft.com/office/drawing/2014/main" id="{51FF7851-CDDA-473D-88C3-17B78A88CA07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591800" y="4956018"/>
            <a:ext cx="1959932" cy="2191529"/>
          </a:xfrm>
          <a:prstGeom prst="rect">
            <a:avLst/>
          </a:prstGeom>
        </p:spPr>
      </p:pic>
      <p:pic>
        <p:nvPicPr>
          <p:cNvPr id="89" name="图片 88">
            <a:extLst>
              <a:ext uri="{FF2B5EF4-FFF2-40B4-BE49-F238E27FC236}">
                <a16:creationId xmlns="" xmlns:a16="http://schemas.microsoft.com/office/drawing/2014/main" id="{1CFE319A-FCDD-47D0-AC3C-44B7D3764D02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741999" y="4655108"/>
            <a:ext cx="767381" cy="2419669"/>
          </a:xfrm>
          <a:prstGeom prst="rect">
            <a:avLst/>
          </a:prstGeom>
        </p:spPr>
      </p:pic>
      <p:pic>
        <p:nvPicPr>
          <p:cNvPr id="88" name="图片 87">
            <a:extLst>
              <a:ext uri="{FF2B5EF4-FFF2-40B4-BE49-F238E27FC236}">
                <a16:creationId xmlns="" xmlns:a16="http://schemas.microsoft.com/office/drawing/2014/main" id="{9EA91EAB-2198-4BCD-A454-68512A1A4979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0625929" y="4546252"/>
            <a:ext cx="767381" cy="2419669"/>
          </a:xfrm>
          <a:prstGeom prst="rect">
            <a:avLst/>
          </a:prstGeom>
        </p:spPr>
      </p:pic>
      <p:sp>
        <p:nvSpPr>
          <p:cNvPr id="26" name="TextBox 4">
            <a:extLst>
              <a:ext uri="{FF2B5EF4-FFF2-40B4-BE49-F238E27FC236}">
                <a16:creationId xmlns="" xmlns:a16="http://schemas.microsoft.com/office/drawing/2014/main" id="{AA9FFB7F-3E11-4C18-9C23-923F4F7214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07255" y="1904680"/>
            <a:ext cx="2722223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5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 1</a:t>
            </a:r>
          </a:p>
        </p:txBody>
      </p:sp>
      <p:pic>
        <p:nvPicPr>
          <p:cNvPr id="27" name="图片 2">
            <a:extLst>
              <a:ext uri="{FF2B5EF4-FFF2-40B4-BE49-F238E27FC236}">
                <a16:creationId xmlns="" xmlns:a16="http://schemas.microsoft.com/office/drawing/2014/main" id="{AC405B8B-D132-4015-AD2A-D4BF48CC0465}"/>
              </a:ext>
            </a:extLst>
          </p:cNvPr>
          <p:cNvPicPr>
            <a:picLocks noChangeAspect="1"/>
          </p:cNvPicPr>
          <p:nvPr/>
        </p:nvPicPr>
        <p:blipFill rotWithShape="1"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66" r="18100" b="25697"/>
          <a:stretch/>
        </p:blipFill>
        <p:spPr>
          <a:xfrm flipH="1">
            <a:off x="9748254" y="-39756"/>
            <a:ext cx="2438889" cy="1704430"/>
          </a:xfrm>
          <a:prstGeom prst="rect">
            <a:avLst/>
          </a:prstGeom>
        </p:spPr>
      </p:pic>
      <p:pic>
        <p:nvPicPr>
          <p:cNvPr id="28" name="图片 2">
            <a:extLst>
              <a:ext uri="{FF2B5EF4-FFF2-40B4-BE49-F238E27FC236}">
                <a16:creationId xmlns="" xmlns:a16="http://schemas.microsoft.com/office/drawing/2014/main" id="{425DBFA9-BA48-4BCC-A955-365CC8E000DC}"/>
              </a:ext>
            </a:extLst>
          </p:cNvPr>
          <p:cNvPicPr>
            <a:picLocks noChangeAspect="1"/>
          </p:cNvPicPr>
          <p:nvPr/>
        </p:nvPicPr>
        <p:blipFill rotWithShape="1"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66" r="18100" b="25697"/>
          <a:stretch/>
        </p:blipFill>
        <p:spPr>
          <a:xfrm>
            <a:off x="15240" y="-39756"/>
            <a:ext cx="2438889" cy="1704430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D05B4D26-D1CB-4F65-B1C8-455B9E0D2F71}"/>
              </a:ext>
            </a:extLst>
          </p:cNvPr>
          <p:cNvSpPr txBox="1"/>
          <p:nvPr/>
        </p:nvSpPr>
        <p:spPr>
          <a:xfrm>
            <a:off x="1689588" y="726786"/>
            <a:ext cx="87575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TRƯỜNG TH PHÚ HÒA ĐÔNG 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AE3AC81D-E32B-49C6-8D66-3D1C692E7951}"/>
              </a:ext>
            </a:extLst>
          </p:cNvPr>
          <p:cNvSpPr txBox="1"/>
          <p:nvPr/>
        </p:nvSpPr>
        <p:spPr>
          <a:xfrm>
            <a:off x="3429000" y="3455503"/>
            <a:ext cx="7086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44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TUẦN </a:t>
            </a:r>
            <a:r>
              <a:rPr lang="en-US" sz="4400" b="1" dirty="0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18- </a:t>
            </a:r>
            <a:r>
              <a:rPr lang="en-US" sz="44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 </a:t>
            </a:r>
            <a:r>
              <a:rPr lang="en-US" sz="4400" b="1" dirty="0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 </a:t>
            </a:r>
            <a:endParaRPr lang="vi-VN" sz="4400" b="1" dirty="0">
              <a:solidFill>
                <a:srgbClr val="0099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6882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FA2EC06C-1E4F-4BD5-8F82-253B39E21799}"/>
              </a:ext>
            </a:extLst>
          </p:cNvPr>
          <p:cNvSpPr txBox="1"/>
          <p:nvPr/>
        </p:nvSpPr>
        <p:spPr>
          <a:xfrm>
            <a:off x="1133708" y="0"/>
            <a:ext cx="1049025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smtClean="0">
                <a:solidFill>
                  <a:schemeClr val="tx1"/>
                </a:solidFill>
                <a:latin typeface="VNI-Avo" pitchFamily="2" charset="0"/>
              </a:rPr>
              <a:t>HS </a:t>
            </a:r>
            <a:r>
              <a:rPr lang="en-US" sz="9600" dirty="0" err="1" smtClean="0">
                <a:solidFill>
                  <a:schemeClr val="tx1"/>
                </a:solidFill>
                <a:latin typeface="VNI-Avo" pitchFamily="2" charset="0"/>
              </a:rPr>
              <a:t>ñeám</a:t>
            </a:r>
            <a:r>
              <a:rPr lang="en-US" sz="9600" dirty="0">
                <a:solidFill>
                  <a:schemeClr val="tx1"/>
                </a:solidFill>
                <a:latin typeface="VNI-Avo" pitchFamily="2" charset="0"/>
              </a:rPr>
              <a:t> </a:t>
            </a:r>
            <a:r>
              <a:rPr lang="en-US" sz="9600" dirty="0" smtClean="0">
                <a:solidFill>
                  <a:schemeClr val="tx1"/>
                </a:solidFill>
                <a:latin typeface="VNI-Avo" pitchFamily="2" charset="0"/>
              </a:rPr>
              <a:t>19 </a:t>
            </a:r>
            <a:r>
              <a:rPr lang="en-US" sz="9600" dirty="0" err="1" smtClean="0">
                <a:solidFill>
                  <a:schemeClr val="tx1"/>
                </a:solidFill>
                <a:latin typeface="VNI-Avo" pitchFamily="2" charset="0"/>
              </a:rPr>
              <a:t>que</a:t>
            </a:r>
            <a:r>
              <a:rPr lang="en-US" sz="9600" dirty="0" smtClean="0">
                <a:solidFill>
                  <a:schemeClr val="tx1"/>
                </a:solidFill>
                <a:latin typeface="VNI-Avo" pitchFamily="2" charset="0"/>
              </a:rPr>
              <a:t> </a:t>
            </a:r>
            <a:r>
              <a:rPr lang="en-US" sz="9600" dirty="0" err="1">
                <a:solidFill>
                  <a:schemeClr val="tx1"/>
                </a:solidFill>
                <a:latin typeface="VNI-Avo" pitchFamily="2" charset="0"/>
              </a:rPr>
              <a:t>tính</a:t>
            </a:r>
            <a:r>
              <a:rPr lang="en-US" sz="9600" dirty="0">
                <a:solidFill>
                  <a:schemeClr val="tx1"/>
                </a:solidFill>
                <a:latin typeface="VNI-Avo" pitchFamily="2" charset="0"/>
              </a:rPr>
              <a:t> -</a:t>
            </a:r>
            <a:r>
              <a:rPr lang="en-US" sz="9600" dirty="0" err="1" smtClean="0">
                <a:solidFill>
                  <a:schemeClr val="tx1"/>
                </a:solidFill>
                <a:latin typeface="VNI-Avo" pitchFamily="2" charset="0"/>
              </a:rPr>
              <a:t>vieát</a:t>
            </a:r>
            <a:r>
              <a:rPr lang="en-US" sz="9600" dirty="0" smtClean="0">
                <a:solidFill>
                  <a:schemeClr val="tx1"/>
                </a:solidFill>
                <a:latin typeface="VNI-Avo" pitchFamily="2" charset="0"/>
              </a:rPr>
              <a:t> </a:t>
            </a:r>
            <a:r>
              <a:rPr lang="en-US" sz="9600" dirty="0" err="1" smtClean="0">
                <a:solidFill>
                  <a:schemeClr val="tx1"/>
                </a:solidFill>
                <a:latin typeface="VNI-Avo" pitchFamily="2" charset="0"/>
              </a:rPr>
              <a:t>soá</a:t>
            </a:r>
            <a:r>
              <a:rPr lang="en-US" sz="9600" dirty="0" smtClean="0">
                <a:solidFill>
                  <a:schemeClr val="tx1"/>
                </a:solidFill>
                <a:latin typeface="VNI-Avo" pitchFamily="2" charset="0"/>
              </a:rPr>
              <a:t> </a:t>
            </a:r>
            <a:r>
              <a:rPr lang="en-US" sz="9600" b="1" dirty="0" smtClean="0">
                <a:solidFill>
                  <a:srgbClr val="FF0000"/>
                </a:solidFill>
                <a:latin typeface="VNI-Avo" pitchFamily="2" charset="0"/>
              </a:rPr>
              <a:t>19 </a:t>
            </a:r>
            <a:r>
              <a:rPr lang="en-US" sz="9600" dirty="0" err="1" smtClean="0">
                <a:solidFill>
                  <a:schemeClr val="tx1"/>
                </a:solidFill>
                <a:latin typeface="VNI-Avo" pitchFamily="2" charset="0"/>
              </a:rPr>
              <a:t>vaøo</a:t>
            </a:r>
            <a:r>
              <a:rPr lang="en-US" sz="9600" dirty="0" smtClean="0">
                <a:solidFill>
                  <a:schemeClr val="tx1"/>
                </a:solidFill>
                <a:latin typeface="VNI-Avo" pitchFamily="2" charset="0"/>
              </a:rPr>
              <a:t> </a:t>
            </a:r>
            <a:r>
              <a:rPr lang="en-US" sz="9600" dirty="0" err="1" smtClean="0">
                <a:solidFill>
                  <a:schemeClr val="tx1"/>
                </a:solidFill>
                <a:latin typeface="VNI-Avo" pitchFamily="2" charset="0"/>
              </a:rPr>
              <a:t>baûng</a:t>
            </a:r>
            <a:r>
              <a:rPr lang="en-US" sz="9600" dirty="0" smtClean="0">
                <a:solidFill>
                  <a:schemeClr val="tx1"/>
                </a:solidFill>
                <a:latin typeface="VNI-Avo" pitchFamily="2" charset="0"/>
              </a:rPr>
              <a:t> con.</a:t>
            </a:r>
            <a:endParaRPr lang="vi-VN" sz="9600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03932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8" descr="觅元素58b0fbac4bf92">
            <a:extLst>
              <a:ext uri="{FF2B5EF4-FFF2-40B4-BE49-F238E27FC236}">
                <a16:creationId xmlns="" xmlns:a16="http://schemas.microsoft.com/office/drawing/2014/main" id="{C22E3A18-205D-4D1F-B21A-03F65BD5D17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0409" y="5842504"/>
            <a:ext cx="5212715" cy="740410"/>
          </a:xfrm>
          <a:prstGeom prst="rect">
            <a:avLst/>
          </a:prstGeom>
        </p:spPr>
      </p:pic>
      <p:pic>
        <p:nvPicPr>
          <p:cNvPr id="5" name="图片 1" descr="31f7217a017c2d9a8a7bcbd9844c1629">
            <a:extLst>
              <a:ext uri="{FF2B5EF4-FFF2-40B4-BE49-F238E27FC236}">
                <a16:creationId xmlns="" xmlns:a16="http://schemas.microsoft.com/office/drawing/2014/main" id="{24001A5E-16FE-4ED8-9C53-AE1DBD17A8B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95807" y="1616109"/>
            <a:ext cx="5994717" cy="4726940"/>
          </a:xfrm>
          <a:prstGeom prst="rect">
            <a:avLst/>
          </a:prstGeom>
        </p:spPr>
      </p:pic>
      <p:pic>
        <p:nvPicPr>
          <p:cNvPr id="6" name="图片 15" descr="a05684f714522ad77246dba9447411ba">
            <a:extLst>
              <a:ext uri="{FF2B5EF4-FFF2-40B4-BE49-F238E27FC236}">
                <a16:creationId xmlns="" xmlns:a16="http://schemas.microsoft.com/office/drawing/2014/main" id="{DD902496-329C-4F8A-A33F-D0A3E3E6D58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4346" y="3260594"/>
            <a:ext cx="4174490" cy="2952115"/>
          </a:xfrm>
          <a:prstGeom prst="rect">
            <a:avLst/>
          </a:prstGeom>
        </p:spPr>
      </p:pic>
      <p:pic>
        <p:nvPicPr>
          <p:cNvPr id="7" name="图片 2" descr="觅元素584a989cd6c5a">
            <a:extLst>
              <a:ext uri="{FF2B5EF4-FFF2-40B4-BE49-F238E27FC236}">
                <a16:creationId xmlns="" xmlns:a16="http://schemas.microsoft.com/office/drawing/2014/main" id="{0A074B34-B2D6-4FE9-B81F-9D3CEA8082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3345" y="425262"/>
            <a:ext cx="6506845" cy="1394460"/>
          </a:xfrm>
          <a:prstGeom prst="rect">
            <a:avLst/>
          </a:prstGeom>
        </p:spPr>
      </p:pic>
      <p:sp>
        <p:nvSpPr>
          <p:cNvPr id="8" name="文本框 11">
            <a:extLst>
              <a:ext uri="{FF2B5EF4-FFF2-40B4-BE49-F238E27FC236}">
                <a16:creationId xmlns="" xmlns:a16="http://schemas.microsoft.com/office/drawing/2014/main" id="{FB0EC179-A0D1-42C8-A196-0C99C2CECEF8}"/>
              </a:ext>
            </a:extLst>
          </p:cNvPr>
          <p:cNvSpPr txBox="1"/>
          <p:nvPr/>
        </p:nvSpPr>
        <p:spPr>
          <a:xfrm>
            <a:off x="4739742" y="2876324"/>
            <a:ext cx="6234053" cy="1015663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anchor="t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  <a:sym typeface="+mn-ea"/>
              </a:rPr>
              <a:t>LUYỆN TẬP</a:t>
            </a:r>
          </a:p>
        </p:txBody>
      </p:sp>
      <p:pic>
        <p:nvPicPr>
          <p:cNvPr id="9" name="图片 7" descr="572005ec0a0c4">
            <a:extLst>
              <a:ext uri="{FF2B5EF4-FFF2-40B4-BE49-F238E27FC236}">
                <a16:creationId xmlns="" xmlns:a16="http://schemas.microsoft.com/office/drawing/2014/main" id="{466BA7A6-BE5C-4EE6-B5C0-F0D48CF430C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38224" b="26546"/>
          <a:stretch/>
        </p:blipFill>
        <p:spPr>
          <a:xfrm>
            <a:off x="744527" y="488673"/>
            <a:ext cx="2142240" cy="1439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9956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="" xmlns:a16="http://schemas.microsoft.com/office/drawing/2014/main" id="{560515AE-8126-49C3-AA95-6B6FC74F30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1782"/>
            <a:ext cx="12192001" cy="6456218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="" xmlns:a16="http://schemas.microsoft.com/office/drawing/2014/main" id="{AAFB8A5E-D6B6-4451-967E-59B90146100E}"/>
              </a:ext>
            </a:extLst>
          </p:cNvPr>
          <p:cNvSpPr/>
          <p:nvPr/>
        </p:nvSpPr>
        <p:spPr>
          <a:xfrm>
            <a:off x="0" y="0"/>
            <a:ext cx="12192000" cy="401782"/>
          </a:xfrm>
          <a:prstGeom prst="rect">
            <a:avLst/>
          </a:prstGeom>
          <a:solidFill>
            <a:srgbClr val="FF7707"/>
          </a:solidFill>
          <a:ln>
            <a:solidFill>
              <a:srgbClr val="FF770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33" name="Picture 32">
            <a:extLst>
              <a:ext uri="{FF2B5EF4-FFF2-40B4-BE49-F238E27FC236}">
                <a16:creationId xmlns="" xmlns:a16="http://schemas.microsoft.com/office/drawing/2014/main" id="{D57852CC-AB73-4517-8D9E-08236CA9896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158" b="74304"/>
          <a:stretch/>
        </p:blipFill>
        <p:spPr>
          <a:xfrm>
            <a:off x="1020415" y="929815"/>
            <a:ext cx="2649693" cy="136522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2037C77B-4904-4835-9524-1CD59112A8D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87" t="9872"/>
          <a:stretch/>
        </p:blipFill>
        <p:spPr>
          <a:xfrm>
            <a:off x="1272208" y="2120349"/>
            <a:ext cx="9899377" cy="433587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DC0A1437-B521-4EC9-A604-5BCAF5ED5BB1}"/>
              </a:ext>
            </a:extLst>
          </p:cNvPr>
          <p:cNvSpPr txBox="1"/>
          <p:nvPr/>
        </p:nvSpPr>
        <p:spPr>
          <a:xfrm>
            <a:off x="3546717" y="5272115"/>
            <a:ext cx="9987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17</a:t>
            </a:r>
            <a:endParaRPr lang="vi-VN" sz="5400" b="1" dirty="0">
              <a:solidFill>
                <a:srgbClr val="FF00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18C159B0-832B-49B8-A7A0-0EBDFFEECB1C}"/>
              </a:ext>
            </a:extLst>
          </p:cNvPr>
          <p:cNvSpPr txBox="1"/>
          <p:nvPr/>
        </p:nvSpPr>
        <p:spPr>
          <a:xfrm>
            <a:off x="5596610" y="5272115"/>
            <a:ext cx="9987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18</a:t>
            </a:r>
            <a:endParaRPr lang="vi-VN" sz="5400" b="1" dirty="0">
              <a:solidFill>
                <a:srgbClr val="FF000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28418874-E3B5-43B1-A142-AA9EDC986445}"/>
              </a:ext>
            </a:extLst>
          </p:cNvPr>
          <p:cNvSpPr txBox="1"/>
          <p:nvPr/>
        </p:nvSpPr>
        <p:spPr>
          <a:xfrm>
            <a:off x="7747657" y="5298619"/>
            <a:ext cx="9987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19</a:t>
            </a:r>
            <a:endParaRPr lang="vi-VN" sz="5400" b="1" dirty="0">
              <a:solidFill>
                <a:srgbClr val="FF000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A112F11A-A55D-4664-875A-E3547BECB3BE}"/>
              </a:ext>
            </a:extLst>
          </p:cNvPr>
          <p:cNvSpPr txBox="1"/>
          <p:nvPr/>
        </p:nvSpPr>
        <p:spPr>
          <a:xfrm>
            <a:off x="10018644" y="5298619"/>
            <a:ext cx="9987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20</a:t>
            </a:r>
            <a:endParaRPr lang="vi-VN" sz="5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6037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04C957A-7D21-44F4-AD5E-C7FB3240C2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F416752-731B-4CC4-BC45-A76FFBBF47A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Hình ảnh 1">
            <a:extLst>
              <a:ext uri="{FF2B5EF4-FFF2-40B4-BE49-F238E27FC236}">
                <a16:creationId xmlns:a16="http://schemas.microsoft.com/office/drawing/2014/main" xmlns="" id="{02E6899C-2699-4A03-BDC1-BA1856519A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65125"/>
            <a:ext cx="12192001" cy="645621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F92A9200-BB2F-43B9-AFC6-14E05ABD2500}"/>
              </a:ext>
            </a:extLst>
          </p:cNvPr>
          <p:cNvSpPr/>
          <p:nvPr/>
        </p:nvSpPr>
        <p:spPr>
          <a:xfrm>
            <a:off x="0" y="0"/>
            <a:ext cx="12192000" cy="401782"/>
          </a:xfrm>
          <a:prstGeom prst="rect">
            <a:avLst/>
          </a:prstGeom>
          <a:solidFill>
            <a:srgbClr val="FF7707"/>
          </a:solidFill>
          <a:ln>
            <a:solidFill>
              <a:srgbClr val="FF770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F5772CE1-5E5C-48C2-B547-BCEFE0E7B9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172" y="438438"/>
            <a:ext cx="10702001" cy="641956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895600" y="365125"/>
            <a:ext cx="842356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s</a:t>
            </a:r>
            <a:r>
              <a:rPr lang="vi-VN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át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tranh và đếm số lượng đồ vật có trong tranh, sau đó viết số tương ứng với số đồ vật </a:t>
            </a:r>
            <a:endParaRPr lang="vi-VN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2080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121917" tIns="60958" rIns="121917" bIns="60958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vi-VN" sz="37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Quan </a:t>
            </a:r>
            <a:r>
              <a:rPr lang="vi-VN" sz="37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sát tranh 1.</a:t>
            </a:r>
            <a:endParaRPr lang="en-US" sz="37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94" t="14916" r="51846" b="43830"/>
          <a:stretch/>
        </p:blipFill>
        <p:spPr>
          <a:xfrm>
            <a:off x="37309" y="1295400"/>
            <a:ext cx="11341892" cy="51562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160001" y="5461000"/>
            <a:ext cx="1035196" cy="697627"/>
          </a:xfrm>
          <a:prstGeom prst="rect">
            <a:avLst/>
          </a:prstGeom>
          <a:solidFill>
            <a:schemeClr val="accent4"/>
          </a:solidFill>
        </p:spPr>
        <p:txBody>
          <a:bodyPr wrap="square" lIns="121917" tIns="60958" rIns="121917" bIns="60958" rtlCol="0">
            <a:spAutoFit/>
          </a:bodyPr>
          <a:lstStyle/>
          <a:p>
            <a:r>
              <a:rPr lang="vi-VN" dirty="0" smtClean="0"/>
              <a:t>  </a:t>
            </a:r>
            <a:r>
              <a:rPr lang="vi-VN" sz="3700" dirty="0"/>
              <a:t>17</a:t>
            </a:r>
            <a:endParaRPr lang="en-US" sz="3700" dirty="0"/>
          </a:p>
        </p:txBody>
      </p:sp>
    </p:spTree>
    <p:extLst>
      <p:ext uri="{BB962C8B-B14F-4D97-AF65-F5344CB8AC3E}">
        <p14:creationId xmlns:p14="http://schemas.microsoft.com/office/powerpoint/2010/main" val="2107384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 noGrp="1"/>
          </p:cNvSpPr>
          <p:nvPr>
            <p:ph type="title"/>
          </p:nvPr>
        </p:nvSpPr>
        <p:spPr>
          <a:xfrm>
            <a:off x="609600" y="-127000"/>
            <a:ext cx="10972800" cy="1143000"/>
          </a:xfrm>
          <a:prstGeom prst="rect">
            <a:avLst/>
          </a:prstGeom>
        </p:spPr>
        <p:txBody>
          <a:bodyPr vert="horz" lIns="121917" tIns="60958" rIns="121917" bIns="60958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vi-VN" sz="37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Quan </a:t>
            </a:r>
            <a:r>
              <a:rPr lang="vi-VN" sz="37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sát tranh 2.</a:t>
            </a:r>
            <a:endParaRPr lang="en-US" sz="37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94" t="56170" r="51502" b="2576"/>
          <a:stretch/>
        </p:blipFill>
        <p:spPr>
          <a:xfrm>
            <a:off x="406400" y="889000"/>
            <a:ext cx="10972800" cy="589280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/>
          <p:cNvSpPr txBox="1"/>
          <p:nvPr/>
        </p:nvSpPr>
        <p:spPr>
          <a:xfrm>
            <a:off x="10160001" y="5765800"/>
            <a:ext cx="1035196" cy="697627"/>
          </a:xfrm>
          <a:prstGeom prst="rect">
            <a:avLst/>
          </a:prstGeom>
          <a:solidFill>
            <a:schemeClr val="accent4"/>
          </a:solidFill>
        </p:spPr>
        <p:txBody>
          <a:bodyPr wrap="square" lIns="121917" tIns="60958" rIns="121917" bIns="60958" rtlCol="0">
            <a:spAutoFit/>
          </a:bodyPr>
          <a:lstStyle/>
          <a:p>
            <a:r>
              <a:rPr lang="vi-VN" dirty="0" smtClean="0"/>
              <a:t>  </a:t>
            </a:r>
            <a:r>
              <a:rPr lang="vi-VN" sz="3700" dirty="0"/>
              <a:t>18</a:t>
            </a:r>
            <a:endParaRPr lang="en-US" sz="3700" dirty="0"/>
          </a:p>
        </p:txBody>
      </p:sp>
    </p:spTree>
    <p:extLst>
      <p:ext uri="{BB962C8B-B14F-4D97-AF65-F5344CB8AC3E}">
        <p14:creationId xmlns:p14="http://schemas.microsoft.com/office/powerpoint/2010/main" val="3640333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 noGrp="1"/>
          </p:cNvSpPr>
          <p:nvPr>
            <p:ph type="title"/>
          </p:nvPr>
        </p:nvSpPr>
        <p:spPr>
          <a:xfrm>
            <a:off x="609600" y="-25400"/>
            <a:ext cx="5384800" cy="1143000"/>
          </a:xfrm>
          <a:prstGeom prst="rect">
            <a:avLst/>
          </a:prstGeom>
        </p:spPr>
        <p:txBody>
          <a:bodyPr vert="horz" lIns="121917" tIns="60958" rIns="121917" bIns="60958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vi-VN" sz="37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Quan </a:t>
            </a:r>
            <a:r>
              <a:rPr lang="vi-VN" sz="37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sát tranh 3.</a:t>
            </a:r>
            <a:endParaRPr lang="en-US" sz="37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77" t="14916" r="5639" b="43830"/>
          <a:stretch/>
        </p:blipFill>
        <p:spPr>
          <a:xfrm>
            <a:off x="304800" y="889000"/>
            <a:ext cx="10769600" cy="5791200"/>
          </a:xfrm>
          <a:prstGeom prst="rect">
            <a:avLst/>
          </a:prstGeom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9652001" y="5562600"/>
            <a:ext cx="1035196" cy="697627"/>
          </a:xfrm>
          <a:prstGeom prst="rect">
            <a:avLst/>
          </a:prstGeom>
          <a:solidFill>
            <a:schemeClr val="accent4"/>
          </a:solidFill>
        </p:spPr>
        <p:txBody>
          <a:bodyPr wrap="square" lIns="121917" tIns="60958" rIns="121917" bIns="60958" rtlCol="0">
            <a:spAutoFit/>
          </a:bodyPr>
          <a:lstStyle/>
          <a:p>
            <a:r>
              <a:rPr lang="vi-VN" dirty="0" smtClean="0"/>
              <a:t>  </a:t>
            </a:r>
            <a:r>
              <a:rPr lang="vi-VN" sz="3700" dirty="0"/>
              <a:t>19</a:t>
            </a:r>
            <a:endParaRPr lang="en-US" sz="3700" dirty="0"/>
          </a:p>
        </p:txBody>
      </p:sp>
    </p:spTree>
    <p:extLst>
      <p:ext uri="{BB962C8B-B14F-4D97-AF65-F5344CB8AC3E}">
        <p14:creationId xmlns:p14="http://schemas.microsoft.com/office/powerpoint/2010/main" val="3766617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77" t="56919" r="5639" b="2576"/>
          <a:stretch/>
        </p:blipFill>
        <p:spPr>
          <a:xfrm>
            <a:off x="101600" y="1193800"/>
            <a:ext cx="11277600" cy="558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956801" y="5765800"/>
            <a:ext cx="1035196" cy="697627"/>
          </a:xfrm>
          <a:prstGeom prst="rect">
            <a:avLst/>
          </a:prstGeom>
          <a:solidFill>
            <a:schemeClr val="accent4"/>
          </a:solidFill>
        </p:spPr>
        <p:txBody>
          <a:bodyPr wrap="square" lIns="121917" tIns="60958" rIns="121917" bIns="60958" rtlCol="0">
            <a:spAutoFit/>
          </a:bodyPr>
          <a:lstStyle/>
          <a:p>
            <a:r>
              <a:rPr lang="vi-VN" dirty="0" smtClean="0"/>
              <a:t>  </a:t>
            </a:r>
            <a:r>
              <a:rPr lang="vi-VN" sz="3700" dirty="0"/>
              <a:t>20</a:t>
            </a:r>
            <a:endParaRPr lang="en-US" sz="3700" dirty="0"/>
          </a:p>
        </p:txBody>
      </p:sp>
      <p:sp>
        <p:nvSpPr>
          <p:cNvPr id="5" name="Title 1"/>
          <p:cNvSpPr txBox="1">
            <a:spLocks noGrp="1"/>
          </p:cNvSpPr>
          <p:nvPr>
            <p:ph type="title"/>
          </p:nvPr>
        </p:nvSpPr>
        <p:spPr>
          <a:xfrm>
            <a:off x="609600" y="-25400"/>
            <a:ext cx="5384800" cy="1143000"/>
          </a:xfrm>
          <a:prstGeom prst="rect">
            <a:avLst/>
          </a:prstGeom>
        </p:spPr>
        <p:txBody>
          <a:bodyPr vert="horz" lIns="121917" tIns="60958" rIns="121917" bIns="60958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vi-VN" sz="37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Quan </a:t>
            </a:r>
            <a:r>
              <a:rPr lang="vi-VN" sz="37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sát tranh </a:t>
            </a:r>
            <a:r>
              <a:rPr lang="en-US" sz="37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vi-VN" sz="37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7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0403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vi-VN" sz="4300" u="sng" dirty="0">
                <a:solidFill>
                  <a:srgbClr val="FF0000"/>
                </a:solidFill>
              </a:rPr>
              <a:t>Hoạt động </a:t>
            </a:r>
            <a:r>
              <a:rPr lang="vi-VN" sz="4300" u="sng" dirty="0">
                <a:solidFill>
                  <a:srgbClr val="FF0000"/>
                </a:solidFill>
              </a:rPr>
              <a:t>5</a:t>
            </a:r>
            <a:r>
              <a:rPr lang="vi-VN" sz="4300" dirty="0">
                <a:solidFill>
                  <a:srgbClr val="FF0000"/>
                </a:solidFill>
              </a:rPr>
              <a:t>: Củng cố, dặn dò.</a:t>
            </a:r>
            <a:endParaRPr lang="en-US" sz="4300" dirty="0"/>
          </a:p>
        </p:txBody>
      </p:sp>
      <p:pic>
        <p:nvPicPr>
          <p:cNvPr id="5" name="Content Placeholder 4">
            <a:hlinkClick r:id="" action="ppaction://noaction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1" y="1270000"/>
            <a:ext cx="2832100" cy="287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6945" y="2616200"/>
            <a:ext cx="2794000" cy="279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1" y="2311401"/>
            <a:ext cx="3450167" cy="336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23"/>
          <p:cNvSpPr txBox="1">
            <a:spLocks noChangeArrowheads="1"/>
          </p:cNvSpPr>
          <p:nvPr/>
        </p:nvSpPr>
        <p:spPr bwMode="auto">
          <a:xfrm>
            <a:off x="406400" y="5369216"/>
            <a:ext cx="12192000" cy="1477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821" tIns="60910" rIns="121821" bIns="6091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ill Sans MT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ill Sans MT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ill Sans MT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ill Sans MT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ill Sans MT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Gill Sans MT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Gill Sans MT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Gill Sans MT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Gill Sans MT" pitchFamily="34" charset="0"/>
                <a:ea typeface="+mn-ea"/>
                <a:cs typeface="+mn-cs"/>
              </a:defRPr>
            </a:lvl9pPr>
          </a:lstStyle>
          <a:p>
            <a:pPr algn="ctr" eaLnBrk="1" hangingPunct="1"/>
            <a:r>
              <a:rPr lang="en-US" altLang="en-US" sz="8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“HỘP QUÀ BÍ MẬT”</a:t>
            </a:r>
          </a:p>
        </p:txBody>
      </p:sp>
    </p:spTree>
    <p:extLst>
      <p:ext uri="{BB962C8B-B14F-4D97-AF65-F5344CB8AC3E}">
        <p14:creationId xmlns:p14="http://schemas.microsoft.com/office/powerpoint/2010/main" val="1849946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62000"/>
            <a:ext cx="10972800" cy="1143000"/>
          </a:xfrm>
        </p:spPr>
        <p:txBody>
          <a:bodyPr>
            <a:normAutofit fontScale="90000"/>
          </a:bodyPr>
          <a:lstStyle/>
          <a:p>
            <a:r>
              <a:rPr lang="vi-VN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mười tám được viết là:</a:t>
            </a:r>
            <a:r>
              <a:rPr lang="en-SG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SG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5" name="TextBox 3"/>
          <p:cNvSpPr txBox="1">
            <a:spLocks noGrp="1" noChangeArrowheads="1"/>
          </p:cNvSpPr>
          <p:nvPr>
            <p:ph idx="1"/>
          </p:nvPr>
        </p:nvSpPr>
        <p:spPr bwMode="auto">
          <a:xfrm>
            <a:off x="4368800" y="1836597"/>
            <a:ext cx="2032000" cy="7185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821" tIns="60910" rIns="121821" bIns="6091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ill Sans MT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ill Sans MT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ill Sans MT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ill Sans MT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ill Sans MT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Gill Sans MT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Gill Sans MT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Gill Sans MT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Gill Sans MT" pitchFamily="34" charset="0"/>
                <a:ea typeface="+mn-ea"/>
                <a:cs typeface="+mn-cs"/>
              </a:defRPr>
            </a:lvl9pPr>
          </a:lstStyle>
          <a:p>
            <a:pPr marL="0" indent="0" eaLnBrk="1" hangingPunct="1">
              <a:buNone/>
            </a:pPr>
            <a:r>
              <a:rPr lang="en-US" altLang="en-US" sz="43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vi-VN" altLang="en-US" sz="43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108</a:t>
            </a:r>
            <a:endParaRPr lang="en-US" altLang="en-US" sz="43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4525818" y="2852597"/>
            <a:ext cx="2032000" cy="6154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821" tIns="60910" rIns="121821" bIns="60910" rtlCol="0">
            <a:spAutoFit/>
          </a:bodyPr>
          <a:lstStyle>
            <a:defPPr>
              <a:defRPr lang="en-US"/>
            </a:defPPr>
            <a:lvl1pPr marL="342900" indent="-3429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Gill Sans MT" pitchFamily="34" charset="0"/>
                <a:ea typeface="+mn-ea"/>
                <a:cs typeface="+mn-cs"/>
              </a:defRPr>
            </a:lvl1pPr>
            <a:lvl2pPr marL="457200" indent="-28575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Gill Sans MT" pitchFamily="34" charset="0"/>
                <a:ea typeface="+mn-ea"/>
                <a:cs typeface="+mn-cs"/>
              </a:defRPr>
            </a:lvl2pPr>
            <a:lvl3pPr marL="9144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Gill Sans MT" pitchFamily="34" charset="0"/>
                <a:ea typeface="+mn-ea"/>
                <a:cs typeface="+mn-cs"/>
              </a:defRPr>
            </a:lvl3pPr>
            <a:lvl4pPr marL="1371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Gill Sans MT" pitchFamily="34" charset="0"/>
                <a:ea typeface="+mn-ea"/>
                <a:cs typeface="+mn-cs"/>
              </a:defRPr>
            </a:lvl4pPr>
            <a:lvl5pPr marL="1828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Gill Sans MT" pitchFamily="34" charset="0"/>
                <a:ea typeface="+mn-ea"/>
                <a:cs typeface="+mn-cs"/>
              </a:defRPr>
            </a:lvl5pPr>
            <a:lvl6pPr marL="2286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Gill Sans MT" pitchFamily="34" charset="0"/>
                <a:ea typeface="+mn-ea"/>
                <a:cs typeface="+mn-cs"/>
              </a:defRPr>
            </a:lvl6pPr>
            <a:lvl7pPr marL="2743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Gill Sans MT" pitchFamily="34" charset="0"/>
                <a:ea typeface="+mn-ea"/>
                <a:cs typeface="+mn-cs"/>
              </a:defRPr>
            </a:lvl7pPr>
            <a:lvl8pPr marL="3200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Gill Sans MT" pitchFamily="34" charset="0"/>
                <a:ea typeface="+mn-ea"/>
                <a:cs typeface="+mn-cs"/>
              </a:defRPr>
            </a:lvl8pPr>
            <a:lvl9pPr marL="3657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Gill Sans MT" pitchFamily="34" charset="0"/>
                <a:ea typeface="+mn-ea"/>
                <a:cs typeface="+mn-cs"/>
              </a:defRPr>
            </a:lvl9pPr>
          </a:lstStyle>
          <a:p>
            <a:pPr marL="0" indent="0" eaLnBrk="1" hangingPunct="1">
              <a:buNone/>
            </a:pPr>
            <a:r>
              <a:rPr lang="vi-VN" altLang="en-US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altLang="en-US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vi-VN" altLang="en-US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18</a:t>
            </a:r>
            <a:endParaRPr lang="en-US" altLang="en-US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4368800" y="3727742"/>
            <a:ext cx="2032000" cy="6154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821" tIns="60910" rIns="121821" bIns="60910" rtlCol="0">
            <a:spAutoFit/>
          </a:bodyPr>
          <a:lstStyle>
            <a:defPPr>
              <a:defRPr lang="en-US"/>
            </a:defPPr>
            <a:lvl1pPr marL="342900" indent="-3429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Gill Sans MT" pitchFamily="34" charset="0"/>
                <a:ea typeface="+mn-ea"/>
                <a:cs typeface="+mn-cs"/>
              </a:defRPr>
            </a:lvl1pPr>
            <a:lvl2pPr marL="457200" indent="-28575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Gill Sans MT" pitchFamily="34" charset="0"/>
                <a:ea typeface="+mn-ea"/>
                <a:cs typeface="+mn-cs"/>
              </a:defRPr>
            </a:lvl2pPr>
            <a:lvl3pPr marL="9144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Gill Sans MT" pitchFamily="34" charset="0"/>
                <a:ea typeface="+mn-ea"/>
                <a:cs typeface="+mn-cs"/>
              </a:defRPr>
            </a:lvl3pPr>
            <a:lvl4pPr marL="1371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Gill Sans MT" pitchFamily="34" charset="0"/>
                <a:ea typeface="+mn-ea"/>
                <a:cs typeface="+mn-cs"/>
              </a:defRPr>
            </a:lvl4pPr>
            <a:lvl5pPr marL="1828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Gill Sans MT" pitchFamily="34" charset="0"/>
                <a:ea typeface="+mn-ea"/>
                <a:cs typeface="+mn-cs"/>
              </a:defRPr>
            </a:lvl5pPr>
            <a:lvl6pPr marL="2286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Gill Sans MT" pitchFamily="34" charset="0"/>
                <a:ea typeface="+mn-ea"/>
                <a:cs typeface="+mn-cs"/>
              </a:defRPr>
            </a:lvl6pPr>
            <a:lvl7pPr marL="2743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Gill Sans MT" pitchFamily="34" charset="0"/>
                <a:ea typeface="+mn-ea"/>
                <a:cs typeface="+mn-cs"/>
              </a:defRPr>
            </a:lvl7pPr>
            <a:lvl8pPr marL="3200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Gill Sans MT" pitchFamily="34" charset="0"/>
                <a:ea typeface="+mn-ea"/>
                <a:cs typeface="+mn-cs"/>
              </a:defRPr>
            </a:lvl8pPr>
            <a:lvl9pPr marL="3657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Gill Sans MT" pitchFamily="34" charset="0"/>
                <a:ea typeface="+mn-ea"/>
                <a:cs typeface="+mn-cs"/>
              </a:defRPr>
            </a:lvl9pPr>
          </a:lstStyle>
          <a:p>
            <a:pPr marL="0" indent="0" eaLnBrk="1" hangingPunct="1">
              <a:buNone/>
            </a:pPr>
            <a:r>
              <a:rPr lang="vi-VN" alt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altLang="en-US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vi-VN" altLang="en-US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81</a:t>
            </a:r>
            <a:endParaRPr lang="en-US" altLang="en-US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3"/>
          <p:cNvSpPr txBox="1">
            <a:spLocks noChangeArrowheads="1"/>
          </p:cNvSpPr>
          <p:nvPr/>
        </p:nvSpPr>
        <p:spPr bwMode="auto">
          <a:xfrm>
            <a:off x="4368800" y="4546601"/>
            <a:ext cx="2032000" cy="6154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821" tIns="60910" rIns="121821" bIns="60910" rtlCol="0">
            <a:spAutoFit/>
          </a:bodyPr>
          <a:lstStyle>
            <a:defPPr>
              <a:defRPr lang="en-US"/>
            </a:defPPr>
            <a:lvl1pPr marL="342900" indent="-3429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Gill Sans MT" pitchFamily="34" charset="0"/>
                <a:ea typeface="+mn-ea"/>
                <a:cs typeface="+mn-cs"/>
              </a:defRPr>
            </a:lvl1pPr>
            <a:lvl2pPr marL="457200" indent="-28575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Gill Sans MT" pitchFamily="34" charset="0"/>
                <a:ea typeface="+mn-ea"/>
                <a:cs typeface="+mn-cs"/>
              </a:defRPr>
            </a:lvl2pPr>
            <a:lvl3pPr marL="9144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Gill Sans MT" pitchFamily="34" charset="0"/>
                <a:ea typeface="+mn-ea"/>
                <a:cs typeface="+mn-cs"/>
              </a:defRPr>
            </a:lvl3pPr>
            <a:lvl4pPr marL="1371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Gill Sans MT" pitchFamily="34" charset="0"/>
                <a:ea typeface="+mn-ea"/>
                <a:cs typeface="+mn-cs"/>
              </a:defRPr>
            </a:lvl4pPr>
            <a:lvl5pPr marL="1828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Gill Sans MT" pitchFamily="34" charset="0"/>
                <a:ea typeface="+mn-ea"/>
                <a:cs typeface="+mn-cs"/>
              </a:defRPr>
            </a:lvl5pPr>
            <a:lvl6pPr marL="2286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Gill Sans MT" pitchFamily="34" charset="0"/>
                <a:ea typeface="+mn-ea"/>
                <a:cs typeface="+mn-cs"/>
              </a:defRPr>
            </a:lvl6pPr>
            <a:lvl7pPr marL="2743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Gill Sans MT" pitchFamily="34" charset="0"/>
                <a:ea typeface="+mn-ea"/>
                <a:cs typeface="+mn-cs"/>
              </a:defRPr>
            </a:lvl7pPr>
            <a:lvl8pPr marL="3200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Gill Sans MT" pitchFamily="34" charset="0"/>
                <a:ea typeface="+mn-ea"/>
                <a:cs typeface="+mn-cs"/>
              </a:defRPr>
            </a:lvl8pPr>
            <a:lvl9pPr marL="3657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Gill Sans MT" pitchFamily="34" charset="0"/>
                <a:ea typeface="+mn-ea"/>
                <a:cs typeface="+mn-cs"/>
              </a:defRPr>
            </a:lvl9pPr>
          </a:lstStyle>
          <a:p>
            <a:pPr marL="0" indent="0" eaLnBrk="1" hangingPunct="1">
              <a:buNone/>
            </a:pPr>
            <a:r>
              <a:rPr lang="vi-VN" altLang="en-US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altLang="en-US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vi-VN" altLang="en-US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17</a:t>
            </a:r>
            <a:endParaRPr lang="en-US" altLang="en-US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Oval 8"/>
          <p:cNvSpPr>
            <a:spLocks noChangeArrowheads="1"/>
          </p:cNvSpPr>
          <p:nvPr/>
        </p:nvSpPr>
        <p:spPr bwMode="auto">
          <a:xfrm>
            <a:off x="4267201" y="2852596"/>
            <a:ext cx="831849" cy="875147"/>
          </a:xfrm>
          <a:prstGeom prst="ellips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21821" tIns="60910" rIns="121821" bIns="60910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ill Sans MT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ill Sans MT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ill Sans MT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ill Sans MT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ill Sans MT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Gill Sans MT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Gill Sans MT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Gill Sans MT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Gill Sans MT" pitchFamily="34" charset="0"/>
                <a:ea typeface="+mn-ea"/>
                <a:cs typeface="+mn-cs"/>
              </a:defRPr>
            </a:lvl9pPr>
          </a:lstStyle>
          <a:p>
            <a:pPr algn="ctr" defTabSz="1223403" eaLnBrk="1" hangingPunct="1"/>
            <a:endParaRPr lang="vi-VN" altLang="en-US" sz="3700">
              <a:solidFill>
                <a:srgbClr val="FFFFFF"/>
              </a:solidFill>
              <a:latin typeface="Constantia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6251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p"/>
      <p:bldP spid="6" grpId="0"/>
      <p:bldP spid="7" grpId="0"/>
      <p:bldP spid="8" grpId="0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8" descr="觅元素58b0fbac4bf92">
            <a:extLst>
              <a:ext uri="{FF2B5EF4-FFF2-40B4-BE49-F238E27FC236}">
                <a16:creationId xmlns:a16="http://schemas.microsoft.com/office/drawing/2014/main" xmlns="" id="{C22E3A18-205D-4D1F-B21A-03F65BD5D17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0409" y="5842504"/>
            <a:ext cx="5212715" cy="740410"/>
          </a:xfrm>
          <a:prstGeom prst="rect">
            <a:avLst/>
          </a:prstGeom>
        </p:spPr>
      </p:pic>
      <p:pic>
        <p:nvPicPr>
          <p:cNvPr id="5" name="图片 1" descr="31f7217a017c2d9a8a7bcbd9844c1629">
            <a:extLst>
              <a:ext uri="{FF2B5EF4-FFF2-40B4-BE49-F238E27FC236}">
                <a16:creationId xmlns:a16="http://schemas.microsoft.com/office/drawing/2014/main" xmlns="" id="{24001A5E-16FE-4ED8-9C53-AE1DBD17A8B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95807" y="1616109"/>
            <a:ext cx="5994717" cy="4726940"/>
          </a:xfrm>
          <a:prstGeom prst="rect">
            <a:avLst/>
          </a:prstGeom>
        </p:spPr>
      </p:pic>
      <p:pic>
        <p:nvPicPr>
          <p:cNvPr id="6" name="图片 15" descr="a05684f714522ad77246dba9447411ba">
            <a:extLst>
              <a:ext uri="{FF2B5EF4-FFF2-40B4-BE49-F238E27FC236}">
                <a16:creationId xmlns:a16="http://schemas.microsoft.com/office/drawing/2014/main" xmlns="" id="{DD902496-329C-4F8A-A33F-D0A3E3E6D58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4346" y="3260594"/>
            <a:ext cx="4174490" cy="2952115"/>
          </a:xfrm>
          <a:prstGeom prst="rect">
            <a:avLst/>
          </a:prstGeom>
        </p:spPr>
      </p:pic>
      <p:pic>
        <p:nvPicPr>
          <p:cNvPr id="7" name="图片 2" descr="觅元素584a989cd6c5a">
            <a:extLst>
              <a:ext uri="{FF2B5EF4-FFF2-40B4-BE49-F238E27FC236}">
                <a16:creationId xmlns:a16="http://schemas.microsoft.com/office/drawing/2014/main" xmlns="" id="{0A074B34-B2D6-4FE9-B81F-9D3CEA80829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03345" y="425262"/>
            <a:ext cx="6506845" cy="1394460"/>
          </a:xfrm>
          <a:prstGeom prst="rect">
            <a:avLst/>
          </a:prstGeom>
        </p:spPr>
      </p:pic>
      <p:sp>
        <p:nvSpPr>
          <p:cNvPr id="8" name="文本框 11">
            <a:extLst>
              <a:ext uri="{FF2B5EF4-FFF2-40B4-BE49-F238E27FC236}">
                <a16:creationId xmlns:a16="http://schemas.microsoft.com/office/drawing/2014/main" xmlns="" id="{FB0EC179-A0D1-42C8-A196-0C99C2CECEF8}"/>
              </a:ext>
            </a:extLst>
          </p:cNvPr>
          <p:cNvSpPr txBox="1"/>
          <p:nvPr/>
        </p:nvSpPr>
        <p:spPr>
          <a:xfrm>
            <a:off x="4739742" y="2876324"/>
            <a:ext cx="6234053" cy="1015663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anchor="t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  <a:sym typeface="+mn-ea"/>
              </a:rPr>
              <a:t>Kiểm</a:t>
            </a:r>
            <a:r>
              <a:rPr kumimoji="0" lang="en-US" altLang="zh-CN" sz="6000" b="1" i="0" u="none" strike="noStrike" kern="120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kumimoji="0" lang="en-US" altLang="zh-CN" sz="6000" b="1" i="0" u="none" strike="noStrike" kern="1200" cap="none" spc="0" normalizeH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  <a:sym typeface="+mn-ea"/>
              </a:rPr>
              <a:t>tra</a:t>
            </a:r>
            <a:r>
              <a:rPr kumimoji="0" lang="en-US" altLang="zh-CN" sz="6000" b="1" i="0" u="none" strike="noStrike" kern="120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kumimoji="0" lang="en-US" altLang="zh-CN" sz="6000" b="1" i="0" u="none" strike="noStrike" kern="1200" cap="none" spc="0" normalizeH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  <a:sym typeface="+mn-ea"/>
              </a:rPr>
              <a:t>bài</a:t>
            </a:r>
            <a:r>
              <a:rPr kumimoji="0" lang="en-US" altLang="zh-CN" sz="6000" b="1" i="0" u="none" strike="noStrike" kern="120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kumimoji="0" lang="en-US" altLang="zh-CN" sz="6000" b="1" i="0" u="none" strike="noStrike" kern="1200" cap="none" spc="0" normalizeH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  <a:sym typeface="+mn-ea"/>
              </a:rPr>
              <a:t>cũ</a:t>
            </a:r>
            <a:endParaRPr kumimoji="0" lang="en-US" altLang="zh-CN" sz="6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inpin heiti" charset="-122"/>
              <a:cs typeface="Times New Roman" panose="02020603050405020304" pitchFamily="18" charset="0"/>
              <a:sym typeface="+mn-ea"/>
            </a:endParaRPr>
          </a:p>
        </p:txBody>
      </p:sp>
      <p:pic>
        <p:nvPicPr>
          <p:cNvPr id="9" name="图片 7" descr="572005ec0a0c4">
            <a:extLst>
              <a:ext uri="{FF2B5EF4-FFF2-40B4-BE49-F238E27FC236}">
                <a16:creationId xmlns:a16="http://schemas.microsoft.com/office/drawing/2014/main" xmlns="" id="{466BA7A6-BE5C-4EE6-B5C0-F0D48CF430C2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r="38224" b="26546"/>
          <a:stretch/>
        </p:blipFill>
        <p:spPr>
          <a:xfrm>
            <a:off x="744527" y="488673"/>
            <a:ext cx="2142240" cy="1439401"/>
          </a:xfrm>
          <a:prstGeom prst="rect">
            <a:avLst/>
          </a:prstGeom>
        </p:spPr>
      </p:pic>
      <p:graphicFrame>
        <p:nvGraphicFramePr>
          <p:cNvPr id="10" name="Object 13">
            <a:extLst>
              <a:ext uri="{FF2B5EF4-FFF2-40B4-BE49-F238E27FC236}">
                <a16:creationId xmlns:a16="http://schemas.microsoft.com/office/drawing/2014/main" xmlns="" id="{FF44BF09-39DA-44B8-837D-24C2329039D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09183040"/>
              </p:ext>
            </p:extLst>
          </p:nvPr>
        </p:nvGraphicFramePr>
        <p:xfrm>
          <a:off x="105558" y="59877"/>
          <a:ext cx="1277938" cy="1273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0" r:id="rId8" imgW="1278331" imgH="1273759" progId="MS_ClipArt_Gallery">
                  <p:embed/>
                </p:oleObj>
              </mc:Choice>
              <mc:Fallback>
                <p:oleObj r:id="rId8" imgW="1278331" imgH="1273759" progId="MS_ClipArt_Gallery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5558" y="59877"/>
                        <a:ext cx="1277938" cy="1273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77136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DCBC97BC-7260-49F9-B18B-46759EC684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41279" y="1752245"/>
            <a:ext cx="8909443" cy="2862322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7200" b="1" dirty="0" err="1">
                <a:solidFill>
                  <a:srgbClr val="C00000"/>
                </a:solidFill>
                <a:latin typeface="HP001 Kieu 1" panose="020B0603050302020204" pitchFamily="34" charset="0"/>
              </a:rPr>
              <a:t>Chúc</a:t>
            </a:r>
            <a:r>
              <a:rPr lang="en-US" altLang="en-US" sz="7200" b="1" dirty="0">
                <a:solidFill>
                  <a:srgbClr val="C00000"/>
                </a:solidFill>
                <a:latin typeface="HP001 Kieu 1" panose="020B0603050302020204" pitchFamily="34" charset="0"/>
              </a:rPr>
              <a:t> </a:t>
            </a:r>
            <a:r>
              <a:rPr lang="en-US" altLang="en-US" sz="7200" b="1" dirty="0" err="1">
                <a:solidFill>
                  <a:srgbClr val="C00000"/>
                </a:solidFill>
                <a:latin typeface="HP001 Kieu 1" panose="020B0603050302020204" pitchFamily="34" charset="0"/>
              </a:rPr>
              <a:t>các</a:t>
            </a:r>
            <a:r>
              <a:rPr lang="en-US" altLang="en-US" sz="7200" b="1" dirty="0">
                <a:solidFill>
                  <a:srgbClr val="C00000"/>
                </a:solidFill>
                <a:latin typeface="HP001 Kieu 1" panose="020B0603050302020204" pitchFamily="34" charset="0"/>
              </a:rPr>
              <a:t> con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7200" b="1" dirty="0" err="1">
                <a:solidFill>
                  <a:srgbClr val="C00000"/>
                </a:solidFill>
                <a:latin typeface="HP001 Kieu 1" panose="020B0603050302020204" pitchFamily="34" charset="0"/>
              </a:rPr>
              <a:t>chăm</a:t>
            </a:r>
            <a:r>
              <a:rPr lang="en-US" altLang="en-US" sz="7200" b="1" dirty="0">
                <a:solidFill>
                  <a:srgbClr val="C00000"/>
                </a:solidFill>
                <a:latin typeface="HP001 Kieu 1" panose="020B0603050302020204" pitchFamily="34" charset="0"/>
              </a:rPr>
              <a:t> </a:t>
            </a:r>
            <a:r>
              <a:rPr lang="en-US" altLang="en-US" sz="7200" b="1" dirty="0" err="1">
                <a:solidFill>
                  <a:srgbClr val="C00000"/>
                </a:solidFill>
                <a:latin typeface="HP001 Kieu 1" panose="020B0603050302020204" pitchFamily="34" charset="0"/>
              </a:rPr>
              <a:t>ngoan</a:t>
            </a:r>
            <a:r>
              <a:rPr lang="en-US" altLang="en-US" sz="7200" b="1" dirty="0">
                <a:solidFill>
                  <a:srgbClr val="C00000"/>
                </a:solidFill>
                <a:latin typeface="HP001 Kieu 1" panose="020B0603050302020204" pitchFamily="34" charset="0"/>
              </a:rPr>
              <a:t>, </a:t>
            </a:r>
            <a:r>
              <a:rPr lang="en-US" altLang="en-US" sz="7200" b="1" dirty="0" err="1">
                <a:solidFill>
                  <a:srgbClr val="C00000"/>
                </a:solidFill>
                <a:latin typeface="HP001 Kieu 1" panose="020B0603050302020204" pitchFamily="34" charset="0"/>
              </a:rPr>
              <a:t>học</a:t>
            </a:r>
            <a:r>
              <a:rPr lang="en-US" altLang="en-US" sz="7200" b="1" dirty="0">
                <a:solidFill>
                  <a:srgbClr val="C00000"/>
                </a:solidFill>
                <a:latin typeface="HP001 Kieu 1" panose="020B0603050302020204" pitchFamily="34" charset="0"/>
              </a:rPr>
              <a:t> </a:t>
            </a:r>
            <a:r>
              <a:rPr lang="en-US" altLang="en-US" sz="7200" b="1" dirty="0" err="1">
                <a:solidFill>
                  <a:srgbClr val="C00000"/>
                </a:solidFill>
                <a:latin typeface="HP001 Kieu 1" panose="020B0603050302020204" pitchFamily="34" charset="0"/>
              </a:rPr>
              <a:t>giỏi</a:t>
            </a:r>
            <a:r>
              <a:rPr lang="en-US" altLang="en-US" sz="7200" b="1" dirty="0">
                <a:solidFill>
                  <a:srgbClr val="C00000"/>
                </a:solidFill>
                <a:latin typeface="HP001 Kieu 1" panose="020B0603050302020204" pitchFamily="34" charset="0"/>
              </a:rPr>
              <a:t>. </a:t>
            </a:r>
          </a:p>
        </p:txBody>
      </p:sp>
      <p:graphicFrame>
        <p:nvGraphicFramePr>
          <p:cNvPr id="3" name="Object 13">
            <a:extLst>
              <a:ext uri="{FF2B5EF4-FFF2-40B4-BE49-F238E27FC236}">
                <a16:creationId xmlns="" xmlns:a16="http://schemas.microsoft.com/office/drawing/2014/main" id="{0D048738-5C84-4464-8293-20BB5FFA46F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3968230"/>
              </p:ext>
            </p:extLst>
          </p:nvPr>
        </p:nvGraphicFramePr>
        <p:xfrm>
          <a:off x="562659" y="156723"/>
          <a:ext cx="1277938" cy="1273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9" r:id="rId3" imgW="1278331" imgH="1273759" progId="MS_ClipArt_Gallery">
                  <p:embed/>
                </p:oleObj>
              </mc:Choice>
              <mc:Fallback>
                <p:oleObj r:id="rId3" imgW="1278331" imgH="1273759" progId="MS_ClipArt_Gallery">
                  <p:embed/>
                  <p:pic>
                    <p:nvPicPr>
                      <p:cNvPr id="6" name="Object 13">
                        <a:extLst>
                          <a:ext uri="{FF2B5EF4-FFF2-40B4-BE49-F238E27FC236}">
                            <a16:creationId xmlns="" xmlns:a16="http://schemas.microsoft.com/office/drawing/2014/main" id="{F6B8ABAB-8388-4975-B35E-C41D110B4D4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2659" y="156723"/>
                        <a:ext cx="1277938" cy="1273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47606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2705"/>
            <a:ext cx="12192000" cy="6858000"/>
          </a:xfrm>
          <a:prstGeom prst="rect">
            <a:avLst/>
          </a:prstGeom>
        </p:spPr>
      </p:pic>
      <p:pic>
        <p:nvPicPr>
          <p:cNvPr id="21" name="khỉ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0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822" y="2834333"/>
            <a:ext cx="1806431" cy="3432220"/>
          </a:xfrm>
          <a:prstGeom prst="rect">
            <a:avLst/>
          </a:prstGeom>
        </p:spPr>
      </p:pic>
      <p:pic>
        <p:nvPicPr>
          <p:cNvPr id="22" name="tê giác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6431" y="1713151"/>
            <a:ext cx="1702671" cy="3424431"/>
          </a:xfrm>
          <a:prstGeom prst="rect">
            <a:avLst/>
          </a:prstGeom>
        </p:spPr>
      </p:pic>
      <p:pic>
        <p:nvPicPr>
          <p:cNvPr id="23" name="ngựa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3292" y="2493037"/>
            <a:ext cx="1732044" cy="3773516"/>
          </a:xfrm>
          <a:prstGeom prst="rect">
            <a:avLst/>
          </a:prstGeom>
        </p:spPr>
      </p:pic>
      <p:pic>
        <p:nvPicPr>
          <p:cNvPr id="24" name="hổ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6953" y="1599190"/>
            <a:ext cx="2175133" cy="3385256"/>
          </a:xfrm>
          <a:prstGeom prst="rect">
            <a:avLst/>
          </a:prstGeom>
        </p:spPr>
      </p:pic>
      <p:pic>
        <p:nvPicPr>
          <p:cNvPr id="25" name="voi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2197" y="3262184"/>
            <a:ext cx="1921689" cy="3102833"/>
          </a:xfrm>
          <a:prstGeom prst="rect">
            <a:avLst/>
          </a:prstGeom>
        </p:spPr>
      </p:pic>
      <p:pic>
        <p:nvPicPr>
          <p:cNvPr id="26" name="sư tử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3590" y="1713151"/>
            <a:ext cx="1934848" cy="3325290"/>
          </a:xfrm>
          <a:prstGeom prst="rect">
            <a:avLst/>
          </a:prstGeom>
        </p:spPr>
      </p:pic>
      <p:pic>
        <p:nvPicPr>
          <p:cNvPr id="27" name="hươu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6286" y="3206950"/>
            <a:ext cx="1892555" cy="3148600"/>
          </a:xfrm>
          <a:prstGeom prst="rect">
            <a:avLst/>
          </a:prstGeom>
        </p:spPr>
      </p:pic>
      <p:sp>
        <p:nvSpPr>
          <p:cNvPr id="28" name="o">
            <a:hlinkClick r:id="rId12" action="ppaction://hlinksldjump"/>
          </p:cNvPr>
          <p:cNvSpPr/>
          <p:nvPr/>
        </p:nvSpPr>
        <p:spPr>
          <a:xfrm>
            <a:off x="160517" y="5743369"/>
            <a:ext cx="1630748" cy="729392"/>
          </a:xfrm>
          <a:prstGeom prst="roundRect">
            <a:avLst/>
          </a:prstGeom>
          <a:solidFill>
            <a:srgbClr val="FEFF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 b="1" kern="1200" dirty="0">
                <a:solidFill>
                  <a:srgbClr val="008000"/>
                </a:solidFill>
                <a:latin typeface="UTM Avo" panose="02040603050506020204" pitchFamily="18" charset="0"/>
                <a:cs typeface="UTM Avo" panose="02040603050506020204" pitchFamily="18" charset="0"/>
              </a:rPr>
              <a:t>11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UTM Avo" panose="02040603050506020204" pitchFamily="18" charset="0"/>
              <a:cs typeface="UTM Avo" panose="02040603050506020204" pitchFamily="18" charset="0"/>
            </a:endParaRPr>
          </a:p>
        </p:txBody>
      </p:sp>
      <p:sp>
        <p:nvSpPr>
          <p:cNvPr id="29" name="ô">
            <a:hlinkClick r:id="" action="ppaction://noaction"/>
          </p:cNvPr>
          <p:cNvSpPr/>
          <p:nvPr/>
        </p:nvSpPr>
        <p:spPr>
          <a:xfrm>
            <a:off x="1915433" y="4907280"/>
            <a:ext cx="1579383" cy="898089"/>
          </a:xfrm>
          <a:prstGeom prst="roundRect">
            <a:avLst/>
          </a:prstGeom>
          <a:solidFill>
            <a:srgbClr val="68B9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6000" b="1" dirty="0">
                <a:solidFill>
                  <a:srgbClr val="FFFF00"/>
                </a:solidFill>
                <a:latin typeface="UTM Avo" panose="02040603050506020204" pitchFamily="18" charset="0"/>
                <a:cs typeface="UTM Avo" panose="02040603050506020204" pitchFamily="18" charset="0"/>
              </a:rPr>
              <a:t>16</a:t>
            </a:r>
          </a:p>
        </p:txBody>
      </p:sp>
      <p:sp>
        <p:nvSpPr>
          <p:cNvPr id="30" name="cỏ">
            <a:hlinkClick r:id="rId13" action="ppaction://hlinksldjump"/>
          </p:cNvPr>
          <p:cNvSpPr/>
          <p:nvPr/>
        </p:nvSpPr>
        <p:spPr>
          <a:xfrm>
            <a:off x="3529606" y="5613991"/>
            <a:ext cx="1678074" cy="1022350"/>
          </a:xfrm>
          <a:prstGeom prst="roundRect">
            <a:avLst>
              <a:gd name="adj" fmla="val 25844"/>
            </a:avLst>
          </a:prstGeom>
          <a:solidFill>
            <a:srgbClr val="FF9A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6000" b="1" dirty="0">
                <a:solidFill>
                  <a:schemeClr val="bg1"/>
                </a:solidFill>
                <a:latin typeface="UTM Avo" panose="02040603050506020204" pitchFamily="18" charset="0"/>
                <a:cs typeface="UTM Avo" panose="02040603050506020204" pitchFamily="18" charset="0"/>
              </a:rPr>
              <a:t>12</a:t>
            </a:r>
          </a:p>
        </p:txBody>
      </p:sp>
      <p:sp>
        <p:nvSpPr>
          <p:cNvPr id="31" name="cọ">
            <a:hlinkClick r:id="rId13" action="ppaction://hlinksldjump"/>
          </p:cNvPr>
          <p:cNvSpPr/>
          <p:nvPr/>
        </p:nvSpPr>
        <p:spPr>
          <a:xfrm>
            <a:off x="5428247" y="4889528"/>
            <a:ext cx="1678074" cy="872721"/>
          </a:xfrm>
          <a:prstGeom prst="roundRect">
            <a:avLst/>
          </a:prstGeom>
          <a:solidFill>
            <a:srgbClr val="C7C0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6000" b="1" dirty="0">
                <a:solidFill>
                  <a:srgbClr val="008000"/>
                </a:solidFill>
                <a:latin typeface="UTM Avo" panose="02040603050506020204" pitchFamily="18" charset="0"/>
                <a:cs typeface="UTM Avo" panose="02040603050506020204" pitchFamily="18" charset="0"/>
              </a:rPr>
              <a:t>15</a:t>
            </a:r>
          </a:p>
        </p:txBody>
      </p:sp>
      <p:sp>
        <p:nvSpPr>
          <p:cNvPr id="32" name="co">
            <a:hlinkClick r:id="rId13" action="ppaction://hlinksldjump"/>
          </p:cNvPr>
          <p:cNvSpPr/>
          <p:nvPr/>
        </p:nvSpPr>
        <p:spPr>
          <a:xfrm>
            <a:off x="6946900" y="6046469"/>
            <a:ext cx="1691640" cy="758826"/>
          </a:xfrm>
          <a:prstGeom prst="roundRect">
            <a:avLst/>
          </a:prstGeom>
          <a:solidFill>
            <a:srgbClr val="FCCB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6000" b="1" dirty="0">
                <a:solidFill>
                  <a:srgbClr val="C00000"/>
                </a:solidFill>
                <a:latin typeface="UTM Avo" panose="02040603050506020204" pitchFamily="18" charset="0"/>
                <a:cs typeface="UTM Avo" panose="02040603050506020204" pitchFamily="18" charset="0"/>
              </a:rPr>
              <a:t>14</a:t>
            </a:r>
          </a:p>
        </p:txBody>
      </p:sp>
      <p:sp>
        <p:nvSpPr>
          <p:cNvPr id="33" name="cộ">
            <a:hlinkClick r:id="rId13" action="ppaction://hlinksldjump"/>
          </p:cNvPr>
          <p:cNvSpPr/>
          <p:nvPr/>
        </p:nvSpPr>
        <p:spPr>
          <a:xfrm>
            <a:off x="8646143" y="4748596"/>
            <a:ext cx="1631732" cy="875665"/>
          </a:xfrm>
          <a:prstGeom prst="roundRect">
            <a:avLst/>
          </a:prstGeom>
          <a:solidFill>
            <a:srgbClr val="9BD6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6000" b="1" dirty="0">
                <a:solidFill>
                  <a:schemeClr val="bg1"/>
                </a:solidFill>
                <a:latin typeface="UTM Avo" panose="02040603050506020204" pitchFamily="18" charset="0"/>
                <a:cs typeface="UTM Avo" panose="02040603050506020204" pitchFamily="18" charset="0"/>
              </a:rPr>
              <a:t>13</a:t>
            </a:r>
          </a:p>
        </p:txBody>
      </p:sp>
      <p:sp>
        <p:nvSpPr>
          <p:cNvPr id="34" name="cổ">
            <a:hlinkClick r:id="" action="ppaction://noaction"/>
          </p:cNvPr>
          <p:cNvSpPr/>
          <p:nvPr/>
        </p:nvSpPr>
        <p:spPr>
          <a:xfrm>
            <a:off x="10274935" y="5928995"/>
            <a:ext cx="1863090" cy="875665"/>
          </a:xfrm>
          <a:prstGeom prst="roundRect">
            <a:avLst/>
          </a:prstGeom>
          <a:solidFill>
            <a:srgbClr val="CC67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6000" b="1" dirty="0">
                <a:solidFill>
                  <a:srgbClr val="FFFF00"/>
                </a:solidFill>
                <a:latin typeface="UTM Avo" panose="02040603050506020204" pitchFamily="18" charset="0"/>
                <a:cs typeface="UTM Avo" panose="02040603050506020204" pitchFamily="18" charset="0"/>
              </a:rPr>
              <a:t>10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EBF9B701-5FA1-4010-84AE-9BC78FA05D81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2705"/>
            <a:ext cx="996716" cy="432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1095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4.07407E-6 L 0.00078 -0.93565 " pathEditMode="relative" rAng="0" ptsTypes="AA">
                                      <p:cBhvr>
                                        <p:cTn id="60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" y="-4678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roll Kids - Sound Effect [HD]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6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8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70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000"/>
                            </p:stCondLst>
                            <p:childTnLst>
                              <p:par>
                                <p:cTn id="73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4.44444E-6 L 0.00547 -0.77153 " pathEditMode="relative" rAng="0" ptsTypes="AA">
                                      <p:cBhvr>
                                        <p:cTn id="74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3" y="-3858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roll Kids - Sound Effect [HD]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8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07407E-6 L -0.00157 -0.93774 " pathEditMode="relative" rAng="0" ptsTypes="AA">
                                      <p:cBhvr>
                                        <p:cTn id="88" dur="5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" y="-4689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roll Kids - Sound Effect [HD]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500"/>
                            </p:stCondLst>
                            <p:childTnLst>
                              <p:par>
                                <p:cTn id="105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1.11111E-6 L -0.00053 -0.73958 " pathEditMode="relative" rAng="0" ptsTypes="AA">
                                      <p:cBhvr>
                                        <p:cTn id="106" dur="5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" y="-3699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roll Kids - Sound Effect [HD]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500"/>
                            </p:stCondLst>
                            <p:childTnLst>
                              <p:par>
                                <p:cTn id="119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1.85185E-6 L 0.0056 -0.93819 " pathEditMode="relative" rAng="0" ptsTypes="AA">
                                      <p:cBhvr>
                                        <p:cTn id="120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3" y="-4692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roll Kids - Sound Effect [HD]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500"/>
                            </p:stCondLst>
                            <p:childTnLst>
                              <p:par>
                                <p:cTn id="136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3.7037E-7 L 0.00716 -0.75417 " pathEditMode="relative" rAng="0" ptsTypes="AA">
                                      <p:cBhvr>
                                        <p:cTn id="137" dur="5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2" y="-3770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roll Kids - Sound Effect [HD]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500"/>
                            </p:stCondLst>
                            <p:childTnLst>
                              <p:par>
                                <p:cTn id="150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7.40741E-7 L 0.01159 -0.96597 " pathEditMode="relative" rAng="0" ptsTypes="AA">
                                      <p:cBhvr>
                                        <p:cTn id="151" dur="5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3" y="-4831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roll Kids - Sound Effect [HD]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DA63C742-4B9C-4BF9-9A76-B589E9CA7A9C}"/>
              </a:ext>
            </a:extLst>
          </p:cNvPr>
          <p:cNvSpPr/>
          <p:nvPr/>
        </p:nvSpPr>
        <p:spPr>
          <a:xfrm>
            <a:off x="0" y="6428096"/>
            <a:ext cx="12192000" cy="429904"/>
          </a:xfrm>
          <a:prstGeom prst="rect">
            <a:avLst/>
          </a:prstGeom>
          <a:solidFill>
            <a:srgbClr val="FF7707"/>
          </a:solidFill>
          <a:ln>
            <a:solidFill>
              <a:srgbClr val="FF770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2DB5FF12-4B50-4DCD-890D-C49759EDA5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015" y="32229"/>
            <a:ext cx="4869769" cy="683689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58B3B983-707E-4E58-9175-9038FCD365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2228"/>
            <a:ext cx="5311524" cy="6857745"/>
          </a:xfrm>
          <a:prstGeom prst="rect">
            <a:avLst/>
          </a:prstGeom>
        </p:spPr>
      </p:pic>
      <p:sp>
        <p:nvSpPr>
          <p:cNvPr id="10" name="Google Shape;54;p1">
            <a:extLst>
              <a:ext uri="{FF2B5EF4-FFF2-40B4-BE49-F238E27FC236}">
                <a16:creationId xmlns="" xmlns:a16="http://schemas.microsoft.com/office/drawing/2014/main" id="{4D6D8419-41CF-46E1-9475-DAEAF656B968}"/>
              </a:ext>
            </a:extLst>
          </p:cNvPr>
          <p:cNvSpPr txBox="1">
            <a:spLocks/>
          </p:cNvSpPr>
          <p:nvPr/>
        </p:nvSpPr>
        <p:spPr>
          <a:xfrm>
            <a:off x="6096000" y="32228"/>
            <a:ext cx="5311523" cy="167188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spcFirstLastPara="1" wrap="square" lIns="91425" tIns="45700" rIns="91425" bIns="45700" anchor="b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15000"/>
              </a:lnSpc>
              <a:buSzPts val="990"/>
            </a:pPr>
            <a:r>
              <a:rPr lang="en-US" sz="3600" b="1" dirty="0">
                <a:solidFill>
                  <a:srgbClr val="C00000"/>
                </a:solidFill>
              </a:rPr>
              <a:t>CÁC SỐ 17, 18, 19, </a:t>
            </a:r>
            <a:r>
              <a:rPr lang="en-US" sz="3600" b="1" dirty="0" smtClean="0">
                <a:solidFill>
                  <a:srgbClr val="C00000"/>
                </a:solidFill>
              </a:rPr>
              <a:t>20 (TRANG 89- TIẾT 1)</a:t>
            </a:r>
            <a:endParaRPr lang="en-US" sz="36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2338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="" xmlns:a16="http://schemas.microsoft.com/office/drawing/2014/main" id="{560515AE-8126-49C3-AA95-6B6FC74F30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45476" y="200891"/>
            <a:ext cx="12192001" cy="6456218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E67C3D38-4FDB-48A4-A468-3C8A88874750}"/>
              </a:ext>
            </a:extLst>
          </p:cNvPr>
          <p:cNvSpPr/>
          <p:nvPr/>
        </p:nvSpPr>
        <p:spPr>
          <a:xfrm>
            <a:off x="0" y="0"/>
            <a:ext cx="12192000" cy="401782"/>
          </a:xfrm>
          <a:prstGeom prst="rect">
            <a:avLst/>
          </a:prstGeom>
          <a:solidFill>
            <a:srgbClr val="FF7707"/>
          </a:solidFill>
          <a:ln>
            <a:solidFill>
              <a:srgbClr val="FF770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9472A562-85B7-4684-8779-5C390CB65C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217" y="2105891"/>
            <a:ext cx="10737273" cy="4876800"/>
          </a:xfrm>
          <a:prstGeom prst="rect">
            <a:avLst/>
          </a:prstGeom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2154381" y="692727"/>
            <a:ext cx="8686800" cy="15239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4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vi-VN" sz="4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Em </a:t>
            </a:r>
            <a:r>
              <a:rPr lang="vi-VN" sz="4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hãy quan sát tranh và đếm số lượng từng loại cây trong vườn rau.</a:t>
            </a:r>
            <a:endParaRPr lang="en-US" sz="4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3691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8" descr="觅元素58b0fbac4bf92">
            <a:extLst>
              <a:ext uri="{FF2B5EF4-FFF2-40B4-BE49-F238E27FC236}">
                <a16:creationId xmlns="" xmlns:a16="http://schemas.microsoft.com/office/drawing/2014/main" id="{C22E3A18-205D-4D1F-B21A-03F65BD5D17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0409" y="5842504"/>
            <a:ext cx="5212715" cy="740410"/>
          </a:xfrm>
          <a:prstGeom prst="rect">
            <a:avLst/>
          </a:prstGeom>
        </p:spPr>
      </p:pic>
      <p:pic>
        <p:nvPicPr>
          <p:cNvPr id="5" name="图片 1" descr="31f7217a017c2d9a8a7bcbd9844c1629">
            <a:extLst>
              <a:ext uri="{FF2B5EF4-FFF2-40B4-BE49-F238E27FC236}">
                <a16:creationId xmlns="" xmlns:a16="http://schemas.microsoft.com/office/drawing/2014/main" id="{24001A5E-16FE-4ED8-9C53-AE1DBD17A8B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95807" y="1616109"/>
            <a:ext cx="5994717" cy="4726940"/>
          </a:xfrm>
          <a:prstGeom prst="rect">
            <a:avLst/>
          </a:prstGeom>
        </p:spPr>
      </p:pic>
      <p:pic>
        <p:nvPicPr>
          <p:cNvPr id="6" name="图片 15" descr="a05684f714522ad77246dba9447411ba">
            <a:extLst>
              <a:ext uri="{FF2B5EF4-FFF2-40B4-BE49-F238E27FC236}">
                <a16:creationId xmlns="" xmlns:a16="http://schemas.microsoft.com/office/drawing/2014/main" id="{DD902496-329C-4F8A-A33F-D0A3E3E6D58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4346" y="3260594"/>
            <a:ext cx="4174490" cy="2952115"/>
          </a:xfrm>
          <a:prstGeom prst="rect">
            <a:avLst/>
          </a:prstGeom>
        </p:spPr>
      </p:pic>
      <p:pic>
        <p:nvPicPr>
          <p:cNvPr id="7" name="图片 2" descr="觅元素584a989cd6c5a">
            <a:extLst>
              <a:ext uri="{FF2B5EF4-FFF2-40B4-BE49-F238E27FC236}">
                <a16:creationId xmlns="" xmlns:a16="http://schemas.microsoft.com/office/drawing/2014/main" id="{0A074B34-B2D6-4FE9-B81F-9D3CEA80829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03345" y="425262"/>
            <a:ext cx="6506845" cy="1394460"/>
          </a:xfrm>
          <a:prstGeom prst="rect">
            <a:avLst/>
          </a:prstGeom>
        </p:spPr>
      </p:pic>
      <p:sp>
        <p:nvSpPr>
          <p:cNvPr id="8" name="文本框 11">
            <a:extLst>
              <a:ext uri="{FF2B5EF4-FFF2-40B4-BE49-F238E27FC236}">
                <a16:creationId xmlns="" xmlns:a16="http://schemas.microsoft.com/office/drawing/2014/main" id="{FB0EC179-A0D1-42C8-A196-0C99C2CECEF8}"/>
              </a:ext>
            </a:extLst>
          </p:cNvPr>
          <p:cNvSpPr txBox="1"/>
          <p:nvPr/>
        </p:nvSpPr>
        <p:spPr>
          <a:xfrm>
            <a:off x="4739742" y="2876324"/>
            <a:ext cx="6234053" cy="1015663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anchor="t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  <a:sym typeface="+mn-ea"/>
              </a:rPr>
              <a:t>KHÁM PHÁ</a:t>
            </a:r>
          </a:p>
        </p:txBody>
      </p:sp>
      <p:pic>
        <p:nvPicPr>
          <p:cNvPr id="9" name="图片 7" descr="572005ec0a0c4">
            <a:extLst>
              <a:ext uri="{FF2B5EF4-FFF2-40B4-BE49-F238E27FC236}">
                <a16:creationId xmlns="" xmlns:a16="http://schemas.microsoft.com/office/drawing/2014/main" id="{466BA7A6-BE5C-4EE6-B5C0-F0D48CF430C2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r="38224" b="26546"/>
          <a:stretch/>
        </p:blipFill>
        <p:spPr>
          <a:xfrm>
            <a:off x="744527" y="488673"/>
            <a:ext cx="2142240" cy="1439401"/>
          </a:xfrm>
          <a:prstGeom prst="rect">
            <a:avLst/>
          </a:prstGeom>
        </p:spPr>
      </p:pic>
      <p:graphicFrame>
        <p:nvGraphicFramePr>
          <p:cNvPr id="10" name="Object 13">
            <a:extLst>
              <a:ext uri="{FF2B5EF4-FFF2-40B4-BE49-F238E27FC236}">
                <a16:creationId xmlns="" xmlns:a16="http://schemas.microsoft.com/office/drawing/2014/main" id="{332962AE-D69E-480F-8BBB-93E3EA534589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105558" y="59877"/>
          <a:ext cx="1277938" cy="1273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8" r:id="rId8" imgW="1278331" imgH="1273759" progId="MS_ClipArt_Gallery">
                  <p:embed/>
                </p:oleObj>
              </mc:Choice>
              <mc:Fallback>
                <p:oleObj r:id="rId8" imgW="1278331" imgH="1273759" progId="MS_ClipArt_Gallery">
                  <p:embed/>
                  <p:pic>
                    <p:nvPicPr>
                      <p:cNvPr id="10" name="Object 13">
                        <a:extLst>
                          <a:ext uri="{FF2B5EF4-FFF2-40B4-BE49-F238E27FC236}">
                            <a16:creationId xmlns="" xmlns:a16="http://schemas.microsoft.com/office/drawing/2014/main" id="{332962AE-D69E-480F-8BBB-93E3EA53458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5558" y="59877"/>
                        <a:ext cx="1277938" cy="1273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98924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04C957A-7D21-44F4-AD5E-C7FB3240C2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DF416752-731B-4CC4-BC45-A76FFBBF47A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Hình ảnh 1">
            <a:extLst>
              <a:ext uri="{FF2B5EF4-FFF2-40B4-BE49-F238E27FC236}">
                <a16:creationId xmlns="" xmlns:a16="http://schemas.microsoft.com/office/drawing/2014/main" id="{02E6899C-2699-4A03-BDC1-BA1856519A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1782"/>
            <a:ext cx="12192001" cy="645621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F92A9200-BB2F-43B9-AFC6-14E05ABD2500}"/>
              </a:ext>
            </a:extLst>
          </p:cNvPr>
          <p:cNvSpPr/>
          <p:nvPr/>
        </p:nvSpPr>
        <p:spPr>
          <a:xfrm>
            <a:off x="0" y="0"/>
            <a:ext cx="12192000" cy="401782"/>
          </a:xfrm>
          <a:prstGeom prst="rect">
            <a:avLst/>
          </a:prstGeom>
          <a:solidFill>
            <a:srgbClr val="FF7707"/>
          </a:solidFill>
          <a:ln>
            <a:solidFill>
              <a:srgbClr val="FF770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FA2EC06C-1E4F-4BD5-8F82-253B39E21799}"/>
              </a:ext>
            </a:extLst>
          </p:cNvPr>
          <p:cNvSpPr txBox="1"/>
          <p:nvPr/>
        </p:nvSpPr>
        <p:spPr>
          <a:xfrm>
            <a:off x="1488894" y="3855307"/>
            <a:ext cx="619173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err="1">
                <a:latin typeface="VNI-Avo" pitchFamily="2" charset="0"/>
              </a:rPr>
              <a:t>möôøi</a:t>
            </a:r>
            <a:r>
              <a:rPr lang="en-US" sz="9600" dirty="0">
                <a:latin typeface="VNI-Avo" pitchFamily="2" charset="0"/>
              </a:rPr>
              <a:t> </a:t>
            </a:r>
            <a:r>
              <a:rPr lang="en-US" sz="9600" dirty="0" err="1">
                <a:latin typeface="VNI-Avo" pitchFamily="2" charset="0"/>
              </a:rPr>
              <a:t>taùm</a:t>
            </a:r>
            <a:endParaRPr lang="en-US" sz="9600" dirty="0">
              <a:latin typeface="VNI-Avo" pitchFamily="2" charset="0"/>
            </a:endParaRPr>
          </a:p>
          <a:p>
            <a:pPr algn="ctr"/>
            <a:r>
              <a:rPr lang="en-US" sz="9600" b="1" dirty="0">
                <a:solidFill>
                  <a:srgbClr val="FF0000"/>
                </a:solidFill>
                <a:latin typeface="+mj-lt"/>
              </a:rPr>
              <a:t>18</a:t>
            </a:r>
            <a:endParaRPr lang="vi-VN" sz="9600" b="1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5FFEFBF8-92D5-439E-84AB-3C711344A13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96" r="34212" b="27023"/>
          <a:stretch/>
        </p:blipFill>
        <p:spPr>
          <a:xfrm>
            <a:off x="1488894" y="726725"/>
            <a:ext cx="6449761" cy="341578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9EE82037-1415-444E-9A5A-4E914E2DDC8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064" b="28811"/>
          <a:stretch/>
        </p:blipFill>
        <p:spPr>
          <a:xfrm>
            <a:off x="8331319" y="803564"/>
            <a:ext cx="2511150" cy="4813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5161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04C957A-7D21-44F4-AD5E-C7FB3240C2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DF416752-731B-4CC4-BC45-A76FFBBF47A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Hình ảnh 1">
            <a:extLst>
              <a:ext uri="{FF2B5EF4-FFF2-40B4-BE49-F238E27FC236}">
                <a16:creationId xmlns="" xmlns:a16="http://schemas.microsoft.com/office/drawing/2014/main" id="{02E6899C-2699-4A03-BDC1-BA1856519A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1782"/>
            <a:ext cx="12192001" cy="645621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F92A9200-BB2F-43B9-AFC6-14E05ABD2500}"/>
              </a:ext>
            </a:extLst>
          </p:cNvPr>
          <p:cNvSpPr/>
          <p:nvPr/>
        </p:nvSpPr>
        <p:spPr>
          <a:xfrm>
            <a:off x="0" y="0"/>
            <a:ext cx="12192000" cy="401782"/>
          </a:xfrm>
          <a:prstGeom prst="rect">
            <a:avLst/>
          </a:prstGeom>
          <a:solidFill>
            <a:srgbClr val="FF7707"/>
          </a:solidFill>
          <a:ln>
            <a:solidFill>
              <a:srgbClr val="FF770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FA2EC06C-1E4F-4BD5-8F82-253B39E21799}"/>
              </a:ext>
            </a:extLst>
          </p:cNvPr>
          <p:cNvSpPr txBox="1"/>
          <p:nvPr/>
        </p:nvSpPr>
        <p:spPr>
          <a:xfrm>
            <a:off x="2049314" y="4003963"/>
            <a:ext cx="656821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err="1">
                <a:latin typeface="VNI-Avo" pitchFamily="2" charset="0"/>
              </a:rPr>
              <a:t>hai</a:t>
            </a:r>
            <a:r>
              <a:rPr lang="en-US" sz="9600" dirty="0">
                <a:latin typeface="VNI-Avo" pitchFamily="2" charset="0"/>
              </a:rPr>
              <a:t> </a:t>
            </a:r>
            <a:r>
              <a:rPr lang="en-US" sz="9600" dirty="0" err="1">
                <a:latin typeface="VNI-Avo" pitchFamily="2" charset="0"/>
              </a:rPr>
              <a:t>möôi</a:t>
            </a:r>
            <a:endParaRPr lang="en-US" sz="9600" dirty="0">
              <a:latin typeface="VNI-Avo" pitchFamily="2" charset="0"/>
            </a:endParaRPr>
          </a:p>
          <a:p>
            <a:pPr algn="ctr"/>
            <a:r>
              <a:rPr lang="en-US" sz="9600" b="1" dirty="0">
                <a:solidFill>
                  <a:srgbClr val="C00000"/>
                </a:solidFill>
                <a:latin typeface="VNI-Avo" pitchFamily="2" charset="0"/>
              </a:rPr>
              <a:t>20</a:t>
            </a:r>
            <a:endParaRPr lang="vi-VN" sz="9600" b="1" dirty="0">
              <a:solidFill>
                <a:srgbClr val="C00000"/>
              </a:solidFill>
              <a:latin typeface="+mj-lt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42C149E1-4BC2-416C-9776-78C562E99D2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871" b="31673"/>
          <a:stretch/>
        </p:blipFill>
        <p:spPr>
          <a:xfrm>
            <a:off x="2008909" y="766906"/>
            <a:ext cx="6386946" cy="323705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39F2ED79-F142-41E8-B156-2484324C9A7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711" t="6732" r="10722" b="28454"/>
          <a:stretch/>
        </p:blipFill>
        <p:spPr>
          <a:xfrm>
            <a:off x="9024730" y="891560"/>
            <a:ext cx="2067340" cy="5203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2837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FA2EC06C-1E4F-4BD5-8F82-253B39E21799}"/>
              </a:ext>
            </a:extLst>
          </p:cNvPr>
          <p:cNvSpPr txBox="1"/>
          <p:nvPr/>
        </p:nvSpPr>
        <p:spPr>
          <a:xfrm>
            <a:off x="1133708" y="0"/>
            <a:ext cx="1049025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smtClean="0">
                <a:solidFill>
                  <a:schemeClr val="tx1"/>
                </a:solidFill>
                <a:latin typeface="VNI-Avo" pitchFamily="2" charset="0"/>
              </a:rPr>
              <a:t>HS </a:t>
            </a:r>
            <a:r>
              <a:rPr lang="en-US" sz="9600" dirty="0" err="1" smtClean="0">
                <a:solidFill>
                  <a:schemeClr val="tx1"/>
                </a:solidFill>
                <a:latin typeface="VNI-Avo" pitchFamily="2" charset="0"/>
              </a:rPr>
              <a:t>ñeám</a:t>
            </a:r>
            <a:r>
              <a:rPr lang="en-US" sz="9600" dirty="0">
                <a:solidFill>
                  <a:schemeClr val="tx1"/>
                </a:solidFill>
                <a:latin typeface="VNI-Avo" pitchFamily="2" charset="0"/>
              </a:rPr>
              <a:t> </a:t>
            </a:r>
            <a:r>
              <a:rPr lang="en-US" sz="9600" dirty="0" smtClean="0">
                <a:solidFill>
                  <a:schemeClr val="tx1"/>
                </a:solidFill>
                <a:latin typeface="VNI-Avo" pitchFamily="2" charset="0"/>
              </a:rPr>
              <a:t>17 </a:t>
            </a:r>
            <a:r>
              <a:rPr lang="en-US" sz="9600" dirty="0" err="1" smtClean="0">
                <a:solidFill>
                  <a:schemeClr val="tx1"/>
                </a:solidFill>
                <a:latin typeface="VNI-Avo" pitchFamily="2" charset="0"/>
              </a:rPr>
              <a:t>que</a:t>
            </a:r>
            <a:r>
              <a:rPr lang="en-US" sz="9600" dirty="0" smtClean="0">
                <a:solidFill>
                  <a:schemeClr val="tx1"/>
                </a:solidFill>
                <a:latin typeface="VNI-Avo" pitchFamily="2" charset="0"/>
              </a:rPr>
              <a:t> </a:t>
            </a:r>
            <a:r>
              <a:rPr lang="en-US" sz="9600" dirty="0" err="1">
                <a:solidFill>
                  <a:schemeClr val="tx1"/>
                </a:solidFill>
                <a:latin typeface="VNI-Avo" pitchFamily="2" charset="0"/>
              </a:rPr>
              <a:t>tính</a:t>
            </a:r>
            <a:r>
              <a:rPr lang="en-US" sz="9600" dirty="0">
                <a:solidFill>
                  <a:schemeClr val="tx1"/>
                </a:solidFill>
                <a:latin typeface="VNI-Avo" pitchFamily="2" charset="0"/>
              </a:rPr>
              <a:t> -</a:t>
            </a:r>
            <a:r>
              <a:rPr lang="en-US" sz="9600" dirty="0" err="1" smtClean="0">
                <a:solidFill>
                  <a:schemeClr val="tx1"/>
                </a:solidFill>
                <a:latin typeface="VNI-Avo" pitchFamily="2" charset="0"/>
              </a:rPr>
              <a:t>vieát</a:t>
            </a:r>
            <a:r>
              <a:rPr lang="en-US" sz="9600" dirty="0" smtClean="0">
                <a:solidFill>
                  <a:schemeClr val="tx1"/>
                </a:solidFill>
                <a:latin typeface="VNI-Avo" pitchFamily="2" charset="0"/>
              </a:rPr>
              <a:t> </a:t>
            </a:r>
            <a:r>
              <a:rPr lang="en-US" sz="9600" dirty="0" err="1" smtClean="0">
                <a:solidFill>
                  <a:schemeClr val="tx1"/>
                </a:solidFill>
                <a:latin typeface="VNI-Avo" pitchFamily="2" charset="0"/>
              </a:rPr>
              <a:t>soá</a:t>
            </a:r>
            <a:r>
              <a:rPr lang="en-US" sz="9600" dirty="0" smtClean="0">
                <a:solidFill>
                  <a:schemeClr val="tx1"/>
                </a:solidFill>
                <a:latin typeface="VNI-Avo" pitchFamily="2" charset="0"/>
              </a:rPr>
              <a:t> </a:t>
            </a:r>
            <a:r>
              <a:rPr lang="en-US" sz="9600" b="1" dirty="0" smtClean="0">
                <a:solidFill>
                  <a:srgbClr val="FF0000"/>
                </a:solidFill>
                <a:latin typeface="VNI-Avo" pitchFamily="2" charset="0"/>
              </a:rPr>
              <a:t>17 </a:t>
            </a:r>
            <a:r>
              <a:rPr lang="en-US" sz="9600" dirty="0" err="1" smtClean="0">
                <a:solidFill>
                  <a:schemeClr val="tx1"/>
                </a:solidFill>
                <a:latin typeface="VNI-Avo" pitchFamily="2" charset="0"/>
              </a:rPr>
              <a:t>vaøo</a:t>
            </a:r>
            <a:r>
              <a:rPr lang="en-US" sz="9600" dirty="0" smtClean="0">
                <a:solidFill>
                  <a:schemeClr val="tx1"/>
                </a:solidFill>
                <a:latin typeface="VNI-Avo" pitchFamily="2" charset="0"/>
              </a:rPr>
              <a:t> </a:t>
            </a:r>
            <a:r>
              <a:rPr lang="en-US" sz="9600" dirty="0" err="1" smtClean="0">
                <a:solidFill>
                  <a:schemeClr val="tx1"/>
                </a:solidFill>
                <a:latin typeface="VNI-Avo" pitchFamily="2" charset="0"/>
              </a:rPr>
              <a:t>baûng</a:t>
            </a:r>
            <a:r>
              <a:rPr lang="en-US" sz="9600" dirty="0" smtClean="0">
                <a:solidFill>
                  <a:schemeClr val="tx1"/>
                </a:solidFill>
                <a:latin typeface="VNI-Avo" pitchFamily="2" charset="0"/>
              </a:rPr>
              <a:t> con.</a:t>
            </a:r>
            <a:endParaRPr lang="vi-VN" sz="9600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84430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HOC10 TEMPLAT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495</TotalTime>
  <Words>194</Words>
  <Application>Microsoft Office PowerPoint</Application>
  <PresentationFormat>Custom</PresentationFormat>
  <Paragraphs>44</Paragraphs>
  <Slides>20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3" baseType="lpstr">
      <vt:lpstr>Arial</vt:lpstr>
      <vt:lpstr>Calibri Light</vt:lpstr>
      <vt:lpstr>VNI-Avo</vt:lpstr>
      <vt:lpstr>HP001 Kieu 1</vt:lpstr>
      <vt:lpstr>Calibri</vt:lpstr>
      <vt:lpstr>等线</vt:lpstr>
      <vt:lpstr>inpin heiti</vt:lpstr>
      <vt:lpstr>UTM Avo</vt:lpstr>
      <vt:lpstr>Times New Roman</vt:lpstr>
      <vt:lpstr>Constantia</vt:lpstr>
      <vt:lpstr>1_Office Theme</vt:lpstr>
      <vt:lpstr>HOC10 TEMPLATE</vt:lpstr>
      <vt:lpstr>MS_ClipArt_Gallery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Quan sát tranh 1.</vt:lpstr>
      <vt:lpstr>Quan sát tranh 2.</vt:lpstr>
      <vt:lpstr>Quan sát tranh 3.</vt:lpstr>
      <vt:lpstr>Quan sát tranh 4.</vt:lpstr>
      <vt:lpstr>Hoạt động 5: Củng cố, dặn dò.</vt:lpstr>
      <vt:lpstr>Số mười tám được viết là: 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ADMIN</dc:creator>
  <cp:lastModifiedBy>21AK22</cp:lastModifiedBy>
  <cp:revision>23</cp:revision>
  <dcterms:modified xsi:type="dcterms:W3CDTF">2022-01-12T21:47:48Z</dcterms:modified>
</cp:coreProperties>
</file>